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p:restoredTop sz="94682"/>
  </p:normalViewPr>
  <p:slideViewPr>
    <p:cSldViewPr snapToGrid="0" snapToObjects="1">
      <p:cViewPr varScale="1">
        <p:scale>
          <a:sx n="118" d="100"/>
          <a:sy n="118" d="100"/>
        </p:scale>
        <p:origin x="24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8102460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1" name="Shape 1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1165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912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1102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217" name="Shape 21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73564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804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23225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005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35046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4" name="Shape 2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21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8848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Clr>
                <a:schemeClr val="dk1"/>
              </a:buClr>
              <a:buFont typeface="Arial"/>
              <a:buNone/>
            </a:pPr>
            <a:endParaRPr/>
          </a:p>
        </p:txBody>
      </p:sp>
      <p:sp>
        <p:nvSpPr>
          <p:cNvPr id="266" name="Shape 2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498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Clr>
                <a:schemeClr val="dk1"/>
              </a:buClr>
              <a:buFont typeface="Arial"/>
              <a:buNone/>
            </a:pPr>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47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31933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1974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8812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500"/>
              </a:spcBef>
              <a:spcAft>
                <a:spcPts val="500"/>
              </a:spcAft>
              <a:buClr>
                <a:schemeClr val="dk1"/>
              </a:buClr>
              <a:buSzPct val="110000"/>
              <a:buFont typeface="Arial"/>
              <a:buNone/>
            </a:pPr>
            <a:r>
              <a:rPr lang="en-US" sz="1000">
                <a:solidFill>
                  <a:schemeClr val="lt1"/>
                </a:solidFill>
                <a:latin typeface="Calibri"/>
                <a:ea typeface="Calibri"/>
                <a:cs typeface="Calibri"/>
                <a:sym typeface="Calibri"/>
              </a:rPr>
              <a:t>Andrew and Mick did everything and we did the paperwork. No pain no gain. Go Eagles.</a:t>
            </a:r>
          </a:p>
        </p:txBody>
      </p:sp>
      <p:sp>
        <p:nvSpPr>
          <p:cNvPr id="174" name="Shape 17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33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9734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5923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936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3">
            <a:alphaModFix/>
          </a:blip>
          <a:srcRect/>
          <a:stretch/>
        </p:blipFill>
        <p:spPr>
          <a:xfrm>
            <a:off x="0" y="0"/>
            <a:ext cx="12188824" cy="6856214"/>
          </a:xfrm>
          <a:prstGeom prst="rect">
            <a:avLst/>
          </a:prstGeom>
          <a:noFill/>
          <a:ln>
            <a:noFill/>
          </a:ln>
        </p:spPr>
      </p:pic>
      <p:sp>
        <p:nvSpPr>
          <p:cNvPr id="12" name="Shape 12"/>
          <p:cNvSpPr txBox="1">
            <a:spLocks noGrp="1"/>
          </p:cNvSpPr>
          <p:nvPr>
            <p:ph type="ctrTitle"/>
          </p:nvPr>
        </p:nvSpPr>
        <p:spPr>
          <a:xfrm>
            <a:off x="3962398" y="1964266"/>
            <a:ext cx="7197725" cy="2421463"/>
          </a:xfrm>
          <a:prstGeom prst="rect">
            <a:avLst/>
          </a:prstGeom>
          <a:noFill/>
          <a:ln>
            <a:noFill/>
          </a:ln>
        </p:spPr>
        <p:txBody>
          <a:bodyPr lIns="91425" tIns="91425" rIns="91425" bIns="91425" anchor="b" anchorCtr="0"/>
          <a:lstStyle>
            <a:lvl1pPr marL="0" marR="0" indent="0" algn="r" rtl="0">
              <a:spcBef>
                <a:spcPts val="0"/>
              </a:spcBef>
              <a:buClr>
                <a:schemeClr val="lt1"/>
              </a:buClr>
              <a:buFont typeface="Calibri"/>
              <a:buNone/>
              <a:defRPr sz="4800" b="0" i="0" u="none" strike="noStrike" cap="none" baseline="0">
                <a:solidFill>
                  <a:schemeClr val="lt1"/>
                </a:solidFill>
                <a:latin typeface="Calibri"/>
                <a:ea typeface="Calibri"/>
                <a:cs typeface="Calibri"/>
                <a:sym typeface="Calibri"/>
              </a:defRPr>
            </a:lvl1pPr>
            <a:lvl2pPr marL="0" marR="0" indent="0" algn="l" rtl="0">
              <a:spcBef>
                <a:spcPts val="0"/>
              </a:spcBef>
              <a:defRPr sz="1800" b="0" i="0" u="none" strike="noStrike" cap="none" baseline="0">
                <a:solidFill>
                  <a:schemeClr val="lt2"/>
                </a:solidFill>
              </a:defRPr>
            </a:lvl2pPr>
            <a:lvl3pPr marL="0" marR="0" indent="0" algn="l" rtl="0">
              <a:spcBef>
                <a:spcPts val="0"/>
              </a:spcBef>
              <a:defRPr sz="1800" b="0" i="0" u="none" strike="noStrike" cap="none" baseline="0">
                <a:solidFill>
                  <a:schemeClr val="lt2"/>
                </a:solidFill>
              </a:defRPr>
            </a:lvl3pPr>
            <a:lvl4pPr marL="0" marR="0" indent="0" algn="l" rtl="0">
              <a:spcBef>
                <a:spcPts val="0"/>
              </a:spcBef>
              <a:defRPr sz="1800" b="0" i="0" u="none" strike="noStrike" cap="none" baseline="0">
                <a:solidFill>
                  <a:schemeClr val="lt2"/>
                </a:solidFill>
              </a:defRPr>
            </a:lvl4pPr>
            <a:lvl5pPr marL="0" marR="0" indent="0" algn="l" rtl="0">
              <a:spcBef>
                <a:spcPts val="0"/>
              </a:spcBef>
              <a:defRPr sz="1800" b="0" i="0" u="none" strike="noStrike" cap="none" baseline="0">
                <a:solidFill>
                  <a:schemeClr val="lt2"/>
                </a:solidFill>
              </a:defRPr>
            </a:lvl5pPr>
            <a:lvl6pPr marL="0" marR="0" indent="0" algn="l" rtl="0">
              <a:spcBef>
                <a:spcPts val="0"/>
              </a:spcBef>
              <a:defRPr sz="1800" b="0" i="0" u="none" strike="noStrike" cap="none" baseline="0">
                <a:solidFill>
                  <a:schemeClr val="lt2"/>
                </a:solidFill>
              </a:defRPr>
            </a:lvl6pPr>
            <a:lvl7pPr marL="0" marR="0" indent="0" algn="l" rtl="0">
              <a:spcBef>
                <a:spcPts val="0"/>
              </a:spcBef>
              <a:defRPr sz="1800" b="0" i="0" u="none" strike="noStrike" cap="none" baseline="0">
                <a:solidFill>
                  <a:schemeClr val="lt2"/>
                </a:solidFill>
              </a:defRPr>
            </a:lvl7pPr>
            <a:lvl8pPr marL="0" marR="0" indent="0" algn="l" rtl="0">
              <a:spcBef>
                <a:spcPts val="0"/>
              </a:spcBef>
              <a:defRPr sz="1800" b="0" i="0" u="none" strike="noStrike" cap="none" baseline="0">
                <a:solidFill>
                  <a:schemeClr val="lt2"/>
                </a:solidFill>
              </a:defRPr>
            </a:lvl8pPr>
            <a:lvl9pPr marL="0" marR="0" indent="0" algn="l" rtl="0">
              <a:spcBef>
                <a:spcPts val="0"/>
              </a:spcBef>
              <a:defRPr sz="1800" b="0" i="0" u="none" strike="noStrike" cap="none" baseline="0">
                <a:solidFill>
                  <a:schemeClr val="lt2"/>
                </a:solidFill>
              </a:defRPr>
            </a:lvl9pPr>
          </a:lstStyle>
          <a:p>
            <a:endParaRPr/>
          </a:p>
        </p:txBody>
      </p:sp>
      <p:sp>
        <p:nvSpPr>
          <p:cNvPr id="13" name="Shape 13"/>
          <p:cNvSpPr txBox="1">
            <a:spLocks noGrp="1"/>
          </p:cNvSpPr>
          <p:nvPr>
            <p:ph type="subTitle" idx="1"/>
          </p:nvPr>
        </p:nvSpPr>
        <p:spPr>
          <a:xfrm>
            <a:off x="3962398" y="4385732"/>
            <a:ext cx="7197725" cy="1405466"/>
          </a:xfrm>
          <a:prstGeom prst="rect">
            <a:avLst/>
          </a:prstGeom>
          <a:noFill/>
          <a:ln>
            <a:noFill/>
          </a:ln>
        </p:spPr>
        <p:txBody>
          <a:bodyPr lIns="91425" tIns="91425" rIns="91425" bIns="91425" anchor="t" anchorCtr="0"/>
          <a:lstStyle>
            <a:lvl1pPr marL="0" marR="0" indent="0" algn="r" rtl="0">
              <a:spcBef>
                <a:spcPts val="0"/>
              </a:spcBef>
              <a:spcAft>
                <a:spcPts val="1000"/>
              </a:spcAft>
              <a:buClr>
                <a:schemeClr val="lt1"/>
              </a:buClr>
              <a:buFont typeface="Arial"/>
              <a:buNone/>
              <a:defRPr sz="1800" b="0" i="0" u="none" strike="noStrike" cap="none" baseline="0">
                <a:solidFill>
                  <a:schemeClr val="lt1"/>
                </a:solidFill>
                <a:latin typeface="Calibri"/>
                <a:ea typeface="Calibri"/>
                <a:cs typeface="Calibri"/>
                <a:sym typeface="Calibri"/>
              </a:defRPr>
            </a:lvl1pPr>
            <a:lvl2pPr marL="457200" marR="0" indent="0" algn="ctr" rtl="0">
              <a:spcBef>
                <a:spcPts val="0"/>
              </a:spcBef>
              <a:spcAft>
                <a:spcPts val="1000"/>
              </a:spcAft>
              <a:buClr>
                <a:schemeClr val="lt1"/>
              </a:buClr>
              <a:buFont typeface="Arial"/>
              <a:buNone/>
              <a:defRPr sz="1600" b="0" i="0" u="none" strike="noStrike" cap="none" baseline="0">
                <a:solidFill>
                  <a:schemeClr val="lt1"/>
                </a:solidFill>
                <a:latin typeface="Calibri"/>
                <a:ea typeface="Calibri"/>
                <a:cs typeface="Calibri"/>
                <a:sym typeface="Calibri"/>
              </a:defRPr>
            </a:lvl2pPr>
            <a:lvl3pPr marL="914400" marR="0" indent="0" algn="ctr" rtl="0">
              <a:spcBef>
                <a:spcPts val="0"/>
              </a:spcBef>
              <a:spcAft>
                <a:spcPts val="1000"/>
              </a:spcAft>
              <a:buClr>
                <a:schemeClr val="lt1"/>
              </a:buClr>
              <a:buFont typeface="Arial"/>
              <a:buNone/>
              <a:defRPr sz="1400" b="0" i="0" u="none" strike="noStrike" cap="none" baseline="0">
                <a:solidFill>
                  <a:schemeClr val="lt1"/>
                </a:solidFill>
                <a:latin typeface="Calibri"/>
                <a:ea typeface="Calibri"/>
                <a:cs typeface="Calibri"/>
                <a:sym typeface="Calibri"/>
              </a:defRPr>
            </a:lvl3pPr>
            <a:lvl4pPr marL="13716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4pPr>
            <a:lvl5pPr marL="18288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5pPr>
            <a:lvl6pPr marL="22860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6pPr>
            <a:lvl7pPr marL="27432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7pPr>
            <a:lvl8pPr marL="32004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8pPr>
            <a:lvl9pPr marL="3657600" marR="0" indent="0" algn="ctr" rtl="0">
              <a:spcBef>
                <a:spcPts val="0"/>
              </a:spcBef>
              <a:spcAft>
                <a:spcPts val="1000"/>
              </a:spcAft>
              <a:buClr>
                <a:schemeClr val="lt1"/>
              </a:buClr>
              <a:buFont typeface="Arial"/>
              <a:buNone/>
              <a:defRPr sz="1200" b="0" i="0" u="none" strike="noStrike" cap="none" baseline="0">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932557"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962398" y="5870575"/>
            <a:ext cx="4893957"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10608957"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pic>
        <p:nvPicPr>
          <p:cNvPr id="75" name="Shape 75"/>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76" name="Shape 76"/>
          <p:cNvSpPr txBox="1">
            <a:spLocks noGrp="1"/>
          </p:cNvSpPr>
          <p:nvPr>
            <p:ph type="title"/>
          </p:nvPr>
        </p:nvSpPr>
        <p:spPr>
          <a:xfrm>
            <a:off x="685800" y="1600200"/>
            <a:ext cx="6164653" cy="1371599"/>
          </a:xfrm>
          <a:prstGeom prst="rect">
            <a:avLst/>
          </a:prstGeom>
          <a:noFill/>
          <a:ln>
            <a:noFill/>
          </a:ln>
        </p:spPr>
        <p:txBody>
          <a:bodyPr lIns="91425" tIns="91425" rIns="91425" bIns="91425" anchor="b" anchorCtr="0"/>
          <a:lstStyle>
            <a:lvl1pPr algn="l" rtl="0">
              <a:spcBef>
                <a:spcPts val="0"/>
              </a:spcBef>
              <a:defRPr sz="28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77" name="Shape 77"/>
          <p:cNvSpPr>
            <a:spLocks noGrp="1"/>
          </p:cNvSpPr>
          <p:nvPr>
            <p:ph type="pic" idx="2"/>
          </p:nvPr>
        </p:nvSpPr>
        <p:spPr>
          <a:xfrm>
            <a:off x="7536253" y="914400"/>
            <a:ext cx="3280973" cy="4572000"/>
          </a:xfrm>
          <a:prstGeom prst="roundRect">
            <a:avLst>
              <a:gd name="adj" fmla="val 4280"/>
            </a:avLst>
          </a:prstGeom>
          <a:noFill/>
          <a:ln w="50800" cap="sq" cmpd="dbl">
            <a:solidFill>
              <a:srgbClr val="FFFFF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1pPr>
            <a:lvl2pPr marL="4572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2pPr>
            <a:lvl3pPr marL="9144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3pPr>
            <a:lvl4pPr marL="13716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4pPr>
            <a:lvl5pPr marL="18288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5pPr>
            <a:lvl6pPr marL="22860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6pPr>
            <a:lvl7pPr marL="27432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7pPr>
            <a:lvl8pPr marL="32004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8pPr>
            <a:lvl9pPr marL="36576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a:off x="685800" y="2971800"/>
            <a:ext cx="6164653" cy="1828800"/>
          </a:xfrm>
          <a:prstGeom prst="rect">
            <a:avLst/>
          </a:prstGeom>
          <a:noFill/>
          <a:ln>
            <a:noFill/>
          </a:ln>
        </p:spPr>
        <p:txBody>
          <a:bodyPr lIns="91425" tIns="91425" rIns="91425" bIns="91425" anchor="t" anchorCtr="0"/>
          <a:lstStyle>
            <a:lvl1pPr marL="0" indent="0" rtl="0">
              <a:spcBef>
                <a:spcPts val="0"/>
              </a:spcBef>
              <a:buFont typeface="Calibri"/>
              <a:buNone/>
              <a:defRPr sz="18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9" name="Shape 79"/>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2"/>
        <p:cNvGrpSpPr/>
        <p:nvPr/>
      </p:nvGrpSpPr>
      <p:grpSpPr>
        <a:xfrm>
          <a:off x="0" y="0"/>
          <a:ext cx="0" cy="0"/>
          <a:chOff x="0" y="0"/>
          <a:chExt cx="0" cy="0"/>
        </a:xfrm>
      </p:grpSpPr>
      <p:pic>
        <p:nvPicPr>
          <p:cNvPr id="83" name="Shape 83"/>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84" name="Shape 84"/>
          <p:cNvSpPr txBox="1">
            <a:spLocks noGrp="1"/>
          </p:cNvSpPr>
          <p:nvPr>
            <p:ph type="title"/>
          </p:nvPr>
        </p:nvSpPr>
        <p:spPr>
          <a:xfrm>
            <a:off x="685800" y="4732864"/>
            <a:ext cx="10131427" cy="566737"/>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85" name="Shape 85"/>
          <p:cNvSpPr>
            <a:spLocks noGrp="1"/>
          </p:cNvSpPr>
          <p:nvPr>
            <p:ph type="pic" idx="2"/>
          </p:nvPr>
        </p:nvSpPr>
        <p:spPr>
          <a:xfrm>
            <a:off x="1371600" y="932112"/>
            <a:ext cx="8759827" cy="3164975"/>
          </a:xfrm>
          <a:prstGeom prst="roundRect">
            <a:avLst>
              <a:gd name="adj" fmla="val 4380"/>
            </a:avLst>
          </a:prstGeom>
          <a:noFill/>
          <a:ln w="50800" cap="sq" cmpd="dbl">
            <a:solidFill>
              <a:srgbClr val="FFFFFF"/>
            </a:solidFill>
            <a:prstDash val="solid"/>
            <a:miter/>
            <a:headEnd type="none" w="med" len="med"/>
            <a:tailEnd type="none" w="med" len="med"/>
          </a:ln>
        </p:spPr>
        <p:txBody>
          <a:bodyPr lIns="91425" tIns="91425" rIns="91425" bIns="91425" anchor="t" anchorCtr="0"/>
          <a:lstStyle>
            <a:lvl1pPr marL="0" marR="0" indent="0" algn="ctr"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1pPr>
            <a:lvl2pPr marL="4572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2pPr>
            <a:lvl3pPr marL="9144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3pPr>
            <a:lvl4pPr marL="13716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4pPr>
            <a:lvl5pPr marL="18288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5pPr>
            <a:lvl6pPr marL="22860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6pPr>
            <a:lvl7pPr marL="27432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7pPr>
            <a:lvl8pPr marL="32004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8pPr>
            <a:lvl9pPr marL="3657600" marR="0" indent="0" algn="l" rtl="0">
              <a:spcBef>
                <a:spcPts val="0"/>
              </a:spcBef>
              <a:buClr>
                <a:schemeClr val="lt1"/>
              </a:buClr>
              <a:buFont typeface="Calibri"/>
              <a:buNone/>
              <a:defRPr sz="1600" b="0" i="0" u="none" strike="noStrike" cap="none" baseline="0">
                <a:solidFill>
                  <a:schemeClr val="lt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685800" y="5299603"/>
            <a:ext cx="10131427" cy="49371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7" name="Shape 87"/>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92" name="Shape 92"/>
          <p:cNvSpPr txBox="1">
            <a:spLocks noGrp="1"/>
          </p:cNvSpPr>
          <p:nvPr>
            <p:ph type="title"/>
          </p:nvPr>
        </p:nvSpPr>
        <p:spPr>
          <a:xfrm>
            <a:off x="685800" y="609600"/>
            <a:ext cx="10131427" cy="3124199"/>
          </a:xfrm>
          <a:prstGeom prst="rect">
            <a:avLst/>
          </a:prstGeom>
          <a:noFill/>
          <a:ln>
            <a:noFill/>
          </a:ln>
        </p:spPr>
        <p:txBody>
          <a:bodyPr lIns="91425" tIns="91425" rIns="91425" bIns="91425" anchor="ctr" anchorCtr="0"/>
          <a:lstStyle>
            <a:lvl1pPr algn="l" rtl="0">
              <a:spcBef>
                <a:spcPts val="0"/>
              </a:spcBef>
              <a:defRPr sz="3200" b="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93" name="Shape 93"/>
          <p:cNvSpPr txBox="1">
            <a:spLocks noGrp="1"/>
          </p:cNvSpPr>
          <p:nvPr>
            <p:ph type="body" idx="1"/>
          </p:nvPr>
        </p:nvSpPr>
        <p:spPr>
          <a:xfrm>
            <a:off x="685800" y="4343400"/>
            <a:ext cx="10131428" cy="1447800"/>
          </a:xfrm>
          <a:prstGeom prst="rect">
            <a:avLst/>
          </a:prstGeom>
          <a:noFill/>
          <a:ln>
            <a:noFill/>
          </a:ln>
        </p:spPr>
        <p:txBody>
          <a:bodyPr lIns="91425" tIns="91425" rIns="91425" bIns="91425" anchor="ctr" anchorCtr="0"/>
          <a:lstStyle>
            <a:lvl1pPr marL="0" indent="0" algn="l" rtl="0">
              <a:spcBef>
                <a:spcPts val="0"/>
              </a:spcBef>
              <a:buClr>
                <a:schemeClr val="lt1"/>
              </a:buClr>
              <a:buFont typeface="Calibri"/>
              <a:buNone/>
              <a:defRPr sz="2000">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94" name="Shape 94"/>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99" name="Shape 99"/>
          <p:cNvSpPr txBox="1"/>
          <p:nvPr/>
        </p:nvSpPr>
        <p:spPr>
          <a:xfrm>
            <a:off x="10237867" y="274320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baseline="0">
                <a:solidFill>
                  <a:schemeClr val="lt1"/>
                </a:solidFill>
                <a:latin typeface="Calibri"/>
                <a:ea typeface="Calibri"/>
                <a:cs typeface="Calibri"/>
                <a:sym typeface="Calibri"/>
              </a:rPr>
              <a:t>”</a:t>
            </a:r>
          </a:p>
        </p:txBody>
      </p:sp>
      <p:sp>
        <p:nvSpPr>
          <p:cNvPr id="100" name="Shape 100"/>
          <p:cNvSpPr txBox="1"/>
          <p:nvPr/>
        </p:nvSpPr>
        <p:spPr>
          <a:xfrm>
            <a:off x="488275" y="823337"/>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baseline="0">
                <a:solidFill>
                  <a:schemeClr val="lt1"/>
                </a:solidFill>
                <a:latin typeface="Calibri"/>
                <a:ea typeface="Calibri"/>
                <a:cs typeface="Calibri"/>
                <a:sym typeface="Calibri"/>
              </a:rPr>
              <a:t>“</a:t>
            </a:r>
          </a:p>
        </p:txBody>
      </p:sp>
      <p:sp>
        <p:nvSpPr>
          <p:cNvPr id="101" name="Shape 101"/>
          <p:cNvSpPr txBox="1">
            <a:spLocks noGrp="1"/>
          </p:cNvSpPr>
          <p:nvPr>
            <p:ph type="title"/>
          </p:nvPr>
        </p:nvSpPr>
        <p:spPr>
          <a:xfrm>
            <a:off x="992266" y="609600"/>
            <a:ext cx="9550399" cy="2743199"/>
          </a:xfrm>
          <a:prstGeom prst="rect">
            <a:avLst/>
          </a:prstGeom>
          <a:noFill/>
          <a:ln>
            <a:noFill/>
          </a:ln>
        </p:spPr>
        <p:txBody>
          <a:bodyPr lIns="91425" tIns="91425" rIns="91425" bIns="91425" anchor="ctr" anchorCtr="0"/>
          <a:lstStyle>
            <a:lvl1pPr algn="l" rtl="0">
              <a:spcBef>
                <a:spcPts val="0"/>
              </a:spcBef>
              <a:defRPr sz="3200" b="0" cap="none">
                <a:solidFill>
                  <a:schemeClr val="lt1"/>
                </a:solidFil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02" name="Shape 102"/>
          <p:cNvSpPr txBox="1">
            <a:spLocks noGrp="1"/>
          </p:cNvSpPr>
          <p:nvPr>
            <p:ph type="body" idx="1"/>
          </p:nvPr>
        </p:nvSpPr>
        <p:spPr>
          <a:xfrm>
            <a:off x="1097875" y="3352800"/>
            <a:ext cx="9339184" cy="381000"/>
          </a:xfrm>
          <a:prstGeom prst="rect">
            <a:avLst/>
          </a:prstGeom>
          <a:noFill/>
          <a:ln>
            <a:noFill/>
          </a:ln>
        </p:spPr>
        <p:txBody>
          <a:bodyPr lIns="91425" tIns="91425" rIns="91425" bIns="91425" anchor="ctr"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rtl="0">
              <a:spcBef>
                <a:spcPts val="0"/>
              </a:spcBef>
              <a:defRPr sz="1200" cap="none">
                <a:solidFill>
                  <a:schemeClr val="lt1"/>
                </a:solidFill>
                <a:latin typeface="Calibri"/>
                <a:ea typeface="Calibri"/>
                <a:cs typeface="Calibri"/>
                <a:sym typeface="Calibri"/>
              </a:defRPr>
            </a:lvl6pPr>
            <a:lvl7pPr rtl="0">
              <a:spcBef>
                <a:spcPts val="0"/>
              </a:spcBef>
              <a:defRPr sz="1200" cap="none">
                <a:solidFill>
                  <a:schemeClr val="lt1"/>
                </a:solidFill>
                <a:latin typeface="Calibri"/>
                <a:ea typeface="Calibri"/>
                <a:cs typeface="Calibri"/>
                <a:sym typeface="Calibri"/>
              </a:defRPr>
            </a:lvl7pPr>
            <a:lvl8pPr rtl="0">
              <a:spcBef>
                <a:spcPts val="0"/>
              </a:spcBef>
              <a:defRPr sz="1200" cap="none">
                <a:solidFill>
                  <a:schemeClr val="lt1"/>
                </a:solidFill>
                <a:latin typeface="Calibri"/>
                <a:ea typeface="Calibri"/>
                <a:cs typeface="Calibri"/>
                <a:sym typeface="Calibri"/>
              </a:defRPr>
            </a:lvl8pPr>
            <a:lvl9pPr rtl="0">
              <a:spcBef>
                <a:spcPts val="0"/>
              </a:spcBef>
              <a:defRPr sz="1200"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body" idx="2"/>
          </p:nvPr>
        </p:nvSpPr>
        <p:spPr>
          <a:xfrm>
            <a:off x="687464" y="4343400"/>
            <a:ext cx="10152367" cy="1447800"/>
          </a:xfrm>
          <a:prstGeom prst="rect">
            <a:avLst/>
          </a:prstGeom>
          <a:noFill/>
          <a:ln>
            <a:noFill/>
          </a:ln>
        </p:spPr>
        <p:txBody>
          <a:bodyPr lIns="91425" tIns="91425" rIns="91425" bIns="91425" anchor="ctr" anchorCtr="0"/>
          <a:lstStyle>
            <a:lvl1pPr marL="0" indent="0" algn="l" rtl="0">
              <a:spcBef>
                <a:spcPts val="0"/>
              </a:spcBef>
              <a:buClr>
                <a:schemeClr val="lt1"/>
              </a:buClr>
              <a:buFont typeface="Calibri"/>
              <a:buNone/>
              <a:defRPr sz="2000">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104" name="Shape 104"/>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05" name="Shape 105"/>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06" name="Shape 106"/>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09" name="Shape 109"/>
          <p:cNvSpPr txBox="1"/>
          <p:nvPr/>
        </p:nvSpPr>
        <p:spPr>
          <a:xfrm>
            <a:off x="10237867" y="2743200"/>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baseline="0">
                <a:solidFill>
                  <a:schemeClr val="lt1"/>
                </a:solidFill>
                <a:latin typeface="Calibri"/>
                <a:ea typeface="Calibri"/>
                <a:cs typeface="Calibri"/>
                <a:sym typeface="Calibri"/>
              </a:rPr>
              <a:t>”</a:t>
            </a:r>
          </a:p>
        </p:txBody>
      </p:sp>
      <p:sp>
        <p:nvSpPr>
          <p:cNvPr id="110" name="Shape 110"/>
          <p:cNvSpPr txBox="1"/>
          <p:nvPr/>
        </p:nvSpPr>
        <p:spPr>
          <a:xfrm>
            <a:off x="488275" y="823337"/>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Calibri"/>
              <a:buNone/>
            </a:pPr>
            <a:r>
              <a:rPr lang="en-US" sz="8000" b="0" i="0" u="none" strike="noStrike" cap="none" baseline="0">
                <a:solidFill>
                  <a:schemeClr val="lt1"/>
                </a:solidFill>
                <a:latin typeface="Calibri"/>
                <a:ea typeface="Calibri"/>
                <a:cs typeface="Calibri"/>
                <a:sym typeface="Calibri"/>
              </a:rPr>
              <a:t>“</a:t>
            </a:r>
          </a:p>
        </p:txBody>
      </p:sp>
      <p:sp>
        <p:nvSpPr>
          <p:cNvPr id="111" name="Shape 111"/>
          <p:cNvSpPr txBox="1">
            <a:spLocks noGrp="1"/>
          </p:cNvSpPr>
          <p:nvPr>
            <p:ph type="title"/>
          </p:nvPr>
        </p:nvSpPr>
        <p:spPr>
          <a:xfrm>
            <a:off x="992266" y="609600"/>
            <a:ext cx="9550399" cy="2743199"/>
          </a:xfrm>
          <a:prstGeom prst="rect">
            <a:avLst/>
          </a:prstGeom>
          <a:noFill/>
          <a:ln>
            <a:noFill/>
          </a:ln>
        </p:spPr>
        <p:txBody>
          <a:bodyPr lIns="91425" tIns="91425" rIns="91425" bIns="91425" anchor="ctr" anchorCtr="0"/>
          <a:lstStyle>
            <a:lvl1pPr algn="l" rtl="0">
              <a:spcBef>
                <a:spcPts val="0"/>
              </a:spcBef>
              <a:defRPr sz="3200" b="0" cap="none">
                <a:solidFill>
                  <a:schemeClr val="lt1"/>
                </a:solidFil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12" name="Shape 112"/>
          <p:cNvSpPr txBox="1">
            <a:spLocks noGrp="1"/>
          </p:cNvSpPr>
          <p:nvPr>
            <p:ph type="body" idx="1"/>
          </p:nvPr>
        </p:nvSpPr>
        <p:spPr>
          <a:xfrm>
            <a:off x="685800" y="3886200"/>
            <a:ext cx="10135436" cy="889000"/>
          </a:xfrm>
          <a:prstGeom prst="rect">
            <a:avLst/>
          </a:prstGeom>
          <a:noFill/>
          <a:ln>
            <a:noFill/>
          </a:ln>
        </p:spPr>
        <p:txBody>
          <a:bodyPr lIns="91425" tIns="91425" rIns="91425" bIns="91425" anchor="b" anchorCtr="0"/>
          <a:lstStyle>
            <a:lvl1pPr rtl="0">
              <a:spcBef>
                <a:spcPts val="0"/>
              </a:spcBef>
              <a:buClr>
                <a:schemeClr val="lt1"/>
              </a:buClr>
              <a:buFont typeface="Calibri"/>
              <a:buNone/>
              <a:defRPr sz="2400" b="0" cap="none">
                <a:solidFill>
                  <a:schemeClr val="lt1"/>
                </a:solidFill>
              </a:defRPr>
            </a:lvl1pPr>
            <a:lvl2pPr rtl="0">
              <a:spcBef>
                <a:spcPts val="0"/>
              </a:spcBef>
              <a:defRPr sz="1600" cap="none">
                <a:solidFill>
                  <a:schemeClr val="lt1"/>
                </a:solidFill>
                <a:latin typeface="Calibri"/>
                <a:ea typeface="Calibri"/>
                <a:cs typeface="Calibri"/>
                <a:sym typeface="Calibri"/>
              </a:defRPr>
            </a:lvl2pPr>
            <a:lvl3pPr rtl="0">
              <a:spcBef>
                <a:spcPts val="0"/>
              </a:spcBef>
              <a:defRPr sz="1400" cap="none">
                <a:solidFill>
                  <a:schemeClr val="lt1"/>
                </a:solidFill>
                <a:latin typeface="Calibri"/>
                <a:ea typeface="Calibri"/>
                <a:cs typeface="Calibri"/>
                <a:sym typeface="Calibri"/>
              </a:defRPr>
            </a:lvl3pPr>
            <a:lvl4pPr rtl="0">
              <a:spcBef>
                <a:spcPts val="0"/>
              </a:spcBef>
              <a:defRPr sz="1200" cap="none">
                <a:solidFill>
                  <a:schemeClr val="lt1"/>
                </a:solidFill>
                <a:latin typeface="Calibri"/>
                <a:ea typeface="Calibri"/>
                <a:cs typeface="Calibri"/>
                <a:sym typeface="Calibri"/>
              </a:defRPr>
            </a:lvl4pPr>
            <a:lvl5pPr rtl="0">
              <a:spcBef>
                <a:spcPts val="0"/>
              </a:spcBef>
              <a:defRPr sz="1200" cap="none">
                <a:solidFill>
                  <a:schemeClr val="lt1"/>
                </a:solidFill>
                <a:latin typeface="Calibri"/>
                <a:ea typeface="Calibri"/>
                <a:cs typeface="Calibri"/>
                <a:sym typeface="Calibri"/>
              </a:defRPr>
            </a:lvl5pPr>
            <a:lvl6pPr rtl="0">
              <a:spcBef>
                <a:spcPts val="0"/>
              </a:spcBef>
              <a:defRPr sz="1200" cap="none">
                <a:solidFill>
                  <a:schemeClr val="lt1"/>
                </a:solidFill>
                <a:latin typeface="Calibri"/>
                <a:ea typeface="Calibri"/>
                <a:cs typeface="Calibri"/>
                <a:sym typeface="Calibri"/>
              </a:defRPr>
            </a:lvl6pPr>
            <a:lvl7pPr rtl="0">
              <a:spcBef>
                <a:spcPts val="0"/>
              </a:spcBef>
              <a:defRPr sz="1200" cap="none">
                <a:solidFill>
                  <a:schemeClr val="lt1"/>
                </a:solidFill>
                <a:latin typeface="Calibri"/>
                <a:ea typeface="Calibri"/>
                <a:cs typeface="Calibri"/>
                <a:sym typeface="Calibri"/>
              </a:defRPr>
            </a:lvl7pPr>
            <a:lvl8pPr rtl="0">
              <a:spcBef>
                <a:spcPts val="0"/>
              </a:spcBef>
              <a:defRPr sz="1200" cap="none">
                <a:solidFill>
                  <a:schemeClr val="lt1"/>
                </a:solidFill>
                <a:latin typeface="Calibri"/>
                <a:ea typeface="Calibri"/>
                <a:cs typeface="Calibri"/>
                <a:sym typeface="Calibri"/>
              </a:defRPr>
            </a:lvl8pPr>
            <a:lvl9pPr rtl="0">
              <a:spcBef>
                <a:spcPts val="0"/>
              </a:spcBef>
              <a:defRPr sz="1200" cap="none">
                <a:solidFill>
                  <a:schemeClr val="lt1"/>
                </a:solidFill>
                <a:latin typeface="Calibri"/>
                <a:ea typeface="Calibri"/>
                <a:cs typeface="Calibri"/>
                <a:sym typeface="Calibri"/>
              </a:defRPr>
            </a:lvl9pPr>
          </a:lstStyle>
          <a:p>
            <a:endParaRPr/>
          </a:p>
        </p:txBody>
      </p:sp>
      <p:sp>
        <p:nvSpPr>
          <p:cNvPr id="113" name="Shape 113"/>
          <p:cNvSpPr txBox="1">
            <a:spLocks noGrp="1"/>
          </p:cNvSpPr>
          <p:nvPr>
            <p:ph type="body" idx="2"/>
          </p:nvPr>
        </p:nvSpPr>
        <p:spPr>
          <a:xfrm>
            <a:off x="685799" y="4775200"/>
            <a:ext cx="10135436" cy="1016000"/>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sz="1800">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114" name="Shape 114"/>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19" name="Shape 119"/>
          <p:cNvSpPr txBox="1">
            <a:spLocks noGrp="1"/>
          </p:cNvSpPr>
          <p:nvPr>
            <p:ph type="title"/>
          </p:nvPr>
        </p:nvSpPr>
        <p:spPr>
          <a:xfrm>
            <a:off x="685800" y="609600"/>
            <a:ext cx="10131427" cy="2743199"/>
          </a:xfrm>
          <a:prstGeom prst="rect">
            <a:avLst/>
          </a:prstGeom>
          <a:noFill/>
          <a:ln>
            <a:noFill/>
          </a:ln>
        </p:spPr>
        <p:txBody>
          <a:bodyPr lIns="91425" tIns="91425" rIns="91425" bIns="91425" anchor="ctr" anchorCtr="0"/>
          <a:lstStyle>
            <a:lvl1pPr rtl="0">
              <a:spcBef>
                <a:spcPts val="0"/>
              </a:spcBef>
              <a:defRPr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20" name="Shape 120"/>
          <p:cNvSpPr txBox="1">
            <a:spLocks noGrp="1"/>
          </p:cNvSpPr>
          <p:nvPr>
            <p:ph type="body" idx="1"/>
          </p:nvPr>
        </p:nvSpPr>
        <p:spPr>
          <a:xfrm>
            <a:off x="685800" y="3505200"/>
            <a:ext cx="10131428" cy="838199"/>
          </a:xfrm>
          <a:prstGeom prst="rect">
            <a:avLst/>
          </a:prstGeom>
          <a:noFill/>
          <a:ln>
            <a:noFill/>
          </a:ln>
        </p:spPr>
        <p:txBody>
          <a:bodyPr lIns="91425" tIns="91425" rIns="91425" bIns="91425" anchor="b" anchorCtr="0"/>
          <a:lstStyle>
            <a:lvl1pPr rtl="0">
              <a:spcBef>
                <a:spcPts val="0"/>
              </a:spcBef>
              <a:buClr>
                <a:schemeClr val="lt1"/>
              </a:buClr>
              <a:buFont typeface="Calibri"/>
              <a:buNone/>
              <a:defRPr sz="2800" b="0" cap="none">
                <a:solidFill>
                  <a:schemeClr val="lt1"/>
                </a:solidFill>
              </a:defRPr>
            </a:lvl1pPr>
            <a:lvl2pPr rtl="0">
              <a:spcBef>
                <a:spcPts val="0"/>
              </a:spcBef>
              <a:defRPr sz="1600" cap="none">
                <a:solidFill>
                  <a:schemeClr val="lt1"/>
                </a:solidFill>
                <a:latin typeface="Calibri"/>
                <a:ea typeface="Calibri"/>
                <a:cs typeface="Calibri"/>
                <a:sym typeface="Calibri"/>
              </a:defRPr>
            </a:lvl2pPr>
            <a:lvl3pPr rtl="0">
              <a:spcBef>
                <a:spcPts val="0"/>
              </a:spcBef>
              <a:defRPr sz="1400" cap="none">
                <a:solidFill>
                  <a:schemeClr val="lt1"/>
                </a:solidFill>
                <a:latin typeface="Calibri"/>
                <a:ea typeface="Calibri"/>
                <a:cs typeface="Calibri"/>
                <a:sym typeface="Calibri"/>
              </a:defRPr>
            </a:lvl3pPr>
            <a:lvl4pPr rtl="0">
              <a:spcBef>
                <a:spcPts val="0"/>
              </a:spcBef>
              <a:defRPr sz="1200" cap="none">
                <a:solidFill>
                  <a:schemeClr val="lt1"/>
                </a:solidFill>
                <a:latin typeface="Calibri"/>
                <a:ea typeface="Calibri"/>
                <a:cs typeface="Calibri"/>
                <a:sym typeface="Calibri"/>
              </a:defRPr>
            </a:lvl4pPr>
            <a:lvl5pPr rtl="0">
              <a:spcBef>
                <a:spcPts val="0"/>
              </a:spcBef>
              <a:defRPr sz="1200" cap="none">
                <a:solidFill>
                  <a:schemeClr val="lt1"/>
                </a:solidFill>
                <a:latin typeface="Calibri"/>
                <a:ea typeface="Calibri"/>
                <a:cs typeface="Calibri"/>
                <a:sym typeface="Calibri"/>
              </a:defRPr>
            </a:lvl5pPr>
            <a:lvl6pPr rtl="0">
              <a:spcBef>
                <a:spcPts val="0"/>
              </a:spcBef>
              <a:defRPr sz="1200" cap="none">
                <a:solidFill>
                  <a:schemeClr val="lt1"/>
                </a:solidFill>
                <a:latin typeface="Calibri"/>
                <a:ea typeface="Calibri"/>
                <a:cs typeface="Calibri"/>
                <a:sym typeface="Calibri"/>
              </a:defRPr>
            </a:lvl6pPr>
            <a:lvl7pPr rtl="0">
              <a:spcBef>
                <a:spcPts val="0"/>
              </a:spcBef>
              <a:defRPr sz="1200" cap="none">
                <a:solidFill>
                  <a:schemeClr val="lt1"/>
                </a:solidFill>
                <a:latin typeface="Calibri"/>
                <a:ea typeface="Calibri"/>
                <a:cs typeface="Calibri"/>
                <a:sym typeface="Calibri"/>
              </a:defRPr>
            </a:lvl7pPr>
            <a:lvl8pPr rtl="0">
              <a:spcBef>
                <a:spcPts val="0"/>
              </a:spcBef>
              <a:defRPr sz="1200" cap="none">
                <a:solidFill>
                  <a:schemeClr val="lt1"/>
                </a:solidFill>
                <a:latin typeface="Calibri"/>
                <a:ea typeface="Calibri"/>
                <a:cs typeface="Calibri"/>
                <a:sym typeface="Calibri"/>
              </a:defRPr>
            </a:lvl8pPr>
            <a:lvl9pPr rtl="0">
              <a:spcBef>
                <a:spcPts val="0"/>
              </a:spcBef>
              <a:defRPr sz="1200" cap="none">
                <a:solidFill>
                  <a:schemeClr val="lt1"/>
                </a:solidFill>
                <a:latin typeface="Calibri"/>
                <a:ea typeface="Calibri"/>
                <a:cs typeface="Calibri"/>
                <a:sym typeface="Calibri"/>
              </a:defRPr>
            </a:lvl9pPr>
          </a:lstStyle>
          <a:p>
            <a:endParaRPr/>
          </a:p>
        </p:txBody>
      </p:sp>
      <p:sp>
        <p:nvSpPr>
          <p:cNvPr id="121" name="Shape 121"/>
          <p:cNvSpPr txBox="1">
            <a:spLocks noGrp="1"/>
          </p:cNvSpPr>
          <p:nvPr>
            <p:ph type="body" idx="2"/>
          </p:nvPr>
        </p:nvSpPr>
        <p:spPr>
          <a:xfrm>
            <a:off x="685800" y="4343400"/>
            <a:ext cx="10131428" cy="1447800"/>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sz="1800">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122" name="Shape 122"/>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27" name="Shape 127"/>
          <p:cNvSpPr txBox="1">
            <a:spLocks noGrp="1"/>
          </p:cNvSpPr>
          <p:nvPr>
            <p:ph type="body" idx="1"/>
          </p:nvPr>
        </p:nvSpPr>
        <p:spPr>
          <a:xfrm rot="5400000">
            <a:off x="3926946" y="-1099079"/>
            <a:ext cx="3649132" cy="10131425"/>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128" name="Shape 128"/>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30" name="Shape 130"/>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
        <p:nvSpPr>
          <p:cNvPr id="131" name="Shape 131"/>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sz="36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34" name="Shape 134"/>
          <p:cNvSpPr txBox="1">
            <a:spLocks noGrp="1"/>
          </p:cNvSpPr>
          <p:nvPr>
            <p:ph type="title"/>
          </p:nvPr>
        </p:nvSpPr>
        <p:spPr>
          <a:xfrm rot="5400000">
            <a:off x="7147150" y="2121123"/>
            <a:ext cx="5181601" cy="2158552"/>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sz="36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135" name="Shape 135"/>
          <p:cNvSpPr txBox="1">
            <a:spLocks noGrp="1"/>
          </p:cNvSpPr>
          <p:nvPr>
            <p:ph type="body" idx="1"/>
          </p:nvPr>
        </p:nvSpPr>
        <p:spPr>
          <a:xfrm rot="5400000">
            <a:off x="2011057" y="-715658"/>
            <a:ext cx="5181600" cy="7832116"/>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136" name="Shape 136"/>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37" name="Shape 137"/>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138" name="Shape 138"/>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pic>
        <p:nvPicPr>
          <p:cNvPr id="18" name="Shape 18"/>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9" name="Shape 19"/>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sz="36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0" name="Shape 20"/>
          <p:cNvSpPr txBox="1">
            <a:spLocks noGrp="1"/>
          </p:cNvSpPr>
          <p:nvPr>
            <p:ph type="body" idx="1"/>
          </p:nvPr>
        </p:nvSpPr>
        <p:spPr>
          <a:xfrm>
            <a:off x="685800" y="2142066"/>
            <a:ext cx="10131425" cy="3649132"/>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Name Card">
    <p:spTree>
      <p:nvGrpSpPr>
        <p:cNvPr id="1" name="Shape 24"/>
        <p:cNvGrpSpPr/>
        <p:nvPr/>
      </p:nvGrpSpPr>
      <p:grpSpPr>
        <a:xfrm>
          <a:off x="0" y="0"/>
          <a:ext cx="0" cy="0"/>
          <a:chOff x="0" y="0"/>
          <a:chExt cx="0" cy="0"/>
        </a:xfrm>
      </p:grpSpPr>
      <p:pic>
        <p:nvPicPr>
          <p:cNvPr id="25" name="Shape 25"/>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26" name="Shape 26"/>
          <p:cNvSpPr txBox="1">
            <a:spLocks noGrp="1"/>
          </p:cNvSpPr>
          <p:nvPr>
            <p:ph type="title"/>
          </p:nvPr>
        </p:nvSpPr>
        <p:spPr>
          <a:xfrm>
            <a:off x="685802" y="3308580"/>
            <a:ext cx="10131425" cy="1468800"/>
          </a:xfrm>
          <a:prstGeom prst="rect">
            <a:avLst/>
          </a:prstGeom>
          <a:noFill/>
          <a:ln>
            <a:noFill/>
          </a:ln>
        </p:spPr>
        <p:txBody>
          <a:bodyPr lIns="91425" tIns="91425" rIns="91425" bIns="91425" anchor="b" anchorCtr="0"/>
          <a:lstStyle>
            <a:lvl1pPr algn="l" rtl="0">
              <a:spcBef>
                <a:spcPts val="0"/>
              </a:spcBef>
              <a:defRPr sz="3200" b="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27" name="Shape 27"/>
          <p:cNvSpPr txBox="1">
            <a:spLocks noGrp="1"/>
          </p:cNvSpPr>
          <p:nvPr>
            <p:ph type="body" idx="1"/>
          </p:nvPr>
        </p:nvSpPr>
        <p:spPr>
          <a:xfrm>
            <a:off x="685800" y="4777380"/>
            <a:ext cx="10131425" cy="860399"/>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sz="2000">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28" name="Shape 28"/>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pic>
        <p:nvPicPr>
          <p:cNvPr id="32" name="Shape 32"/>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33" name="Shape 33"/>
          <p:cNvSpPr txBox="1">
            <a:spLocks noGrp="1"/>
          </p:cNvSpPr>
          <p:nvPr>
            <p:ph type="title"/>
          </p:nvPr>
        </p:nvSpPr>
        <p:spPr>
          <a:xfrm>
            <a:off x="685800" y="3308580"/>
            <a:ext cx="10131427" cy="1468800"/>
          </a:xfrm>
          <a:prstGeom prst="rect">
            <a:avLst/>
          </a:prstGeom>
          <a:noFill/>
          <a:ln>
            <a:noFill/>
          </a:ln>
        </p:spPr>
        <p:txBody>
          <a:bodyPr lIns="91425" tIns="91425" rIns="91425" bIns="91425" anchor="b" anchorCtr="0"/>
          <a:lstStyle>
            <a:lvl1pPr algn="l" rtl="0">
              <a:spcBef>
                <a:spcPts val="0"/>
              </a:spcBef>
              <a:defRPr sz="4000" b="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34" name="Shape 34"/>
          <p:cNvSpPr txBox="1">
            <a:spLocks noGrp="1"/>
          </p:cNvSpPr>
          <p:nvPr>
            <p:ph type="body" idx="1"/>
          </p:nvPr>
        </p:nvSpPr>
        <p:spPr>
          <a:xfrm>
            <a:off x="685799" y="4777380"/>
            <a:ext cx="10131428" cy="860399"/>
          </a:xfrm>
          <a:prstGeom prst="rect">
            <a:avLst/>
          </a:prstGeom>
          <a:noFill/>
          <a:ln>
            <a:noFill/>
          </a:ln>
        </p:spPr>
        <p:txBody>
          <a:bodyPr lIns="91425" tIns="91425" rIns="91425" bIns="91425" anchor="t" anchorCtr="0"/>
          <a:lstStyle>
            <a:lvl1pPr marL="0" indent="0" algn="l" rtl="0">
              <a:spcBef>
                <a:spcPts val="0"/>
              </a:spcBef>
              <a:buClr>
                <a:schemeClr val="lt1"/>
              </a:buClr>
              <a:buFont typeface="Calibri"/>
              <a:buNone/>
              <a:defRPr sz="2000" cap="none">
                <a:solidFill>
                  <a:schemeClr val="lt1"/>
                </a:solidFill>
              </a:defRPr>
            </a:lvl1pPr>
            <a:lvl2pPr marL="457200" indent="0" rtl="0">
              <a:spcBef>
                <a:spcPts val="0"/>
              </a:spcBef>
              <a:buClr>
                <a:schemeClr val="lt1"/>
              </a:buClr>
              <a:buFont typeface="Calibri"/>
              <a:buNone/>
              <a:defRPr sz="1800">
                <a:solidFill>
                  <a:schemeClr val="lt1"/>
                </a:solidFill>
              </a:defRPr>
            </a:lvl2pPr>
            <a:lvl3pPr marL="914400" indent="0" rtl="0">
              <a:spcBef>
                <a:spcPts val="0"/>
              </a:spcBef>
              <a:buClr>
                <a:schemeClr val="lt1"/>
              </a:buClr>
              <a:buFont typeface="Calibri"/>
              <a:buNone/>
              <a:defRPr sz="1600">
                <a:solidFill>
                  <a:schemeClr val="lt1"/>
                </a:solidFill>
              </a:defRPr>
            </a:lvl3pPr>
            <a:lvl4pPr marL="1371600" indent="0" rtl="0">
              <a:spcBef>
                <a:spcPts val="0"/>
              </a:spcBef>
              <a:buClr>
                <a:schemeClr val="lt1"/>
              </a:buClr>
              <a:buFont typeface="Calibri"/>
              <a:buNone/>
              <a:defRPr sz="1400">
                <a:solidFill>
                  <a:schemeClr val="lt1"/>
                </a:solidFill>
              </a:defRPr>
            </a:lvl4pPr>
            <a:lvl5pPr marL="1828800" indent="0" rtl="0">
              <a:spcBef>
                <a:spcPts val="0"/>
              </a:spcBef>
              <a:buClr>
                <a:schemeClr val="lt1"/>
              </a:buClr>
              <a:buFont typeface="Calibri"/>
              <a:buNone/>
              <a:defRPr sz="1400">
                <a:solidFill>
                  <a:schemeClr val="lt1"/>
                </a:solidFill>
              </a:defRPr>
            </a:lvl5pPr>
            <a:lvl6pPr marL="2286000" indent="0" rtl="0">
              <a:spcBef>
                <a:spcPts val="0"/>
              </a:spcBef>
              <a:buClr>
                <a:schemeClr val="lt1"/>
              </a:buClr>
              <a:buFont typeface="Calibri"/>
              <a:buNone/>
              <a:defRPr sz="1400">
                <a:solidFill>
                  <a:schemeClr val="lt1"/>
                </a:solidFill>
              </a:defRPr>
            </a:lvl6pPr>
            <a:lvl7pPr marL="2743200" indent="0" rtl="0">
              <a:spcBef>
                <a:spcPts val="0"/>
              </a:spcBef>
              <a:buClr>
                <a:schemeClr val="lt1"/>
              </a:buClr>
              <a:buFont typeface="Calibri"/>
              <a:buNone/>
              <a:defRPr sz="1400">
                <a:solidFill>
                  <a:schemeClr val="lt1"/>
                </a:solidFill>
              </a:defRPr>
            </a:lvl7pPr>
            <a:lvl8pPr marL="3200400" indent="0" rtl="0">
              <a:spcBef>
                <a:spcPts val="0"/>
              </a:spcBef>
              <a:buClr>
                <a:schemeClr val="lt1"/>
              </a:buClr>
              <a:buFont typeface="Calibri"/>
              <a:buNone/>
              <a:defRPr sz="1400">
                <a:solidFill>
                  <a:schemeClr val="lt1"/>
                </a:solidFill>
              </a:defRPr>
            </a:lvl8pPr>
            <a:lvl9pPr marL="3657600" indent="0" rtl="0">
              <a:spcBef>
                <a:spcPts val="0"/>
              </a:spcBef>
              <a:buClr>
                <a:schemeClr val="lt1"/>
              </a:buClr>
              <a:buFont typeface="Calibri"/>
              <a:buNone/>
              <a:defRPr sz="1400">
                <a:solidFill>
                  <a:schemeClr val="lt1"/>
                </a:solidFill>
              </a:defRPr>
            </a:lvl9pPr>
          </a:lstStyle>
          <a:p>
            <a:endParaRPr/>
          </a:p>
        </p:txBody>
      </p:sp>
      <p:sp>
        <p:nvSpPr>
          <p:cNvPr id="35" name="Shape 35"/>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pic>
        <p:nvPicPr>
          <p:cNvPr id="39" name="Shape 39"/>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40" name="Shape 40"/>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sz="36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41" name="Shape 41"/>
          <p:cNvSpPr txBox="1">
            <a:spLocks noGrp="1"/>
          </p:cNvSpPr>
          <p:nvPr>
            <p:ph type="body" idx="1"/>
          </p:nvPr>
        </p:nvSpPr>
        <p:spPr>
          <a:xfrm>
            <a:off x="685802" y="2142066"/>
            <a:ext cx="4995333" cy="3649133"/>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5821894" y="2142066"/>
            <a:ext cx="4995332" cy="3649132"/>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48" name="Shape 48"/>
          <p:cNvSpPr txBox="1">
            <a:spLocks noGrp="1"/>
          </p:cNvSpPr>
          <p:nvPr>
            <p:ph type="body" idx="1"/>
          </p:nvPr>
        </p:nvSpPr>
        <p:spPr>
          <a:xfrm>
            <a:off x="973670" y="2218266"/>
            <a:ext cx="4709053" cy="576262"/>
          </a:xfrm>
          <a:prstGeom prst="rect">
            <a:avLst/>
          </a:prstGeom>
          <a:noFill/>
          <a:ln>
            <a:noFill/>
          </a:ln>
        </p:spPr>
        <p:txBody>
          <a:bodyPr lIns="91425" tIns="91425" rIns="91425" bIns="91425" anchor="b" anchorCtr="0"/>
          <a:lstStyle>
            <a:lvl1pPr marL="0" indent="0" rtl="0">
              <a:spcBef>
                <a:spcPts val="0"/>
              </a:spcBef>
              <a:buFont typeface="Calibri"/>
              <a:buNone/>
              <a:defRPr sz="2800" b="0"/>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49" name="Shape 49"/>
          <p:cNvSpPr txBox="1">
            <a:spLocks noGrp="1"/>
          </p:cNvSpPr>
          <p:nvPr>
            <p:ph type="body" idx="2"/>
          </p:nvPr>
        </p:nvSpPr>
        <p:spPr>
          <a:xfrm>
            <a:off x="685800" y="2870200"/>
            <a:ext cx="4996922" cy="2920998"/>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6096003" y="2226733"/>
            <a:ext cx="4722812" cy="576262"/>
          </a:xfrm>
          <a:prstGeom prst="rect">
            <a:avLst/>
          </a:prstGeom>
          <a:noFill/>
          <a:ln>
            <a:noFill/>
          </a:ln>
        </p:spPr>
        <p:txBody>
          <a:bodyPr lIns="91425" tIns="91425" rIns="91425" bIns="91425" anchor="b" anchorCtr="0"/>
          <a:lstStyle>
            <a:lvl1pPr marL="0" indent="0" rtl="0">
              <a:spcBef>
                <a:spcPts val="0"/>
              </a:spcBef>
              <a:buFont typeface="Calibri"/>
              <a:buNone/>
              <a:defRPr sz="2800" b="0"/>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1" name="Shape 51"/>
          <p:cNvSpPr txBox="1">
            <a:spLocks noGrp="1"/>
          </p:cNvSpPr>
          <p:nvPr>
            <p:ph type="body" idx="4"/>
          </p:nvPr>
        </p:nvSpPr>
        <p:spPr>
          <a:xfrm>
            <a:off x="5823482" y="2870200"/>
            <a:ext cx="4995333" cy="2920998"/>
          </a:xfrm>
          <a:prstGeom prst="rect">
            <a:avLst/>
          </a:prstGeom>
          <a:noFill/>
          <a:ln>
            <a:noFill/>
          </a:ln>
        </p:spPr>
        <p:txBody>
          <a:bodyPr lIns="91425" tIns="91425" rIns="91425" bIns="91425" anchor="t"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5"/>
        <p:cNvGrpSpPr/>
        <p:nvPr/>
      </p:nvGrpSpPr>
      <p:grpSpPr>
        <a:xfrm>
          <a:off x="0" y="0"/>
          <a:ext cx="0" cy="0"/>
          <a:chOff x="0" y="0"/>
          <a:chExt cx="0" cy="0"/>
        </a:xfrm>
      </p:grpSpPr>
      <p:pic>
        <p:nvPicPr>
          <p:cNvPr id="56" name="Shape 56"/>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57" name="Shape 57"/>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algn="l" rtl="0">
              <a:spcBef>
                <a:spcPts val="0"/>
              </a:spcBef>
              <a:buClr>
                <a:schemeClr val="lt1"/>
              </a:buClr>
              <a:buFont typeface="Calibri"/>
              <a:buNone/>
              <a:defRPr sz="3600" cap="none">
                <a:solidFill>
                  <a:schemeClr val="lt1"/>
                </a:solidFill>
                <a:latin typeface="Calibri"/>
                <a:ea typeface="Calibri"/>
                <a:cs typeface="Calibri"/>
                <a:sym typeface="Calibri"/>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58" name="Shape 58"/>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pic>
        <p:nvPicPr>
          <p:cNvPr id="62" name="Shape 62"/>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63" name="Shape 63"/>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68" name="Shape 68"/>
          <p:cNvSpPr txBox="1">
            <a:spLocks noGrp="1"/>
          </p:cNvSpPr>
          <p:nvPr>
            <p:ph type="title"/>
          </p:nvPr>
        </p:nvSpPr>
        <p:spPr>
          <a:xfrm>
            <a:off x="685800" y="2074333"/>
            <a:ext cx="3680884" cy="1371599"/>
          </a:xfrm>
          <a:prstGeom prst="rect">
            <a:avLst/>
          </a:prstGeom>
          <a:noFill/>
          <a:ln>
            <a:noFill/>
          </a:ln>
        </p:spPr>
        <p:txBody>
          <a:bodyPr lIns="91425" tIns="91425" rIns="91425" bIns="91425" anchor="b" anchorCtr="0"/>
          <a:lstStyle>
            <a:lvl1pPr algn="l" rtl="0">
              <a:spcBef>
                <a:spcPts val="0"/>
              </a:spcBef>
              <a:defRPr sz="2400" b="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a:endParaRPr/>
          </a:p>
        </p:txBody>
      </p:sp>
      <p:sp>
        <p:nvSpPr>
          <p:cNvPr id="69" name="Shape 69"/>
          <p:cNvSpPr txBox="1">
            <a:spLocks noGrp="1"/>
          </p:cNvSpPr>
          <p:nvPr>
            <p:ph type="body" idx="1"/>
          </p:nvPr>
        </p:nvSpPr>
        <p:spPr>
          <a:xfrm>
            <a:off x="4648201" y="609600"/>
            <a:ext cx="6169025" cy="5181600"/>
          </a:xfrm>
          <a:prstGeom prst="rect">
            <a:avLst/>
          </a:prstGeom>
          <a:noFill/>
          <a:ln>
            <a:noFill/>
          </a:ln>
        </p:spPr>
        <p:txBody>
          <a:bodyPr lIns="91425" tIns="91425" rIns="91425" bIns="91425" anchor="ctr" anchorCtr="0"/>
          <a:lstStyle>
            <a:lvl1pPr marL="285750" indent="-171450" algn="l" rtl="0">
              <a:spcBef>
                <a:spcPts val="0"/>
              </a:spcBef>
              <a:spcAft>
                <a:spcPts val="1000"/>
              </a:spcAft>
              <a:buClr>
                <a:schemeClr val="lt1"/>
              </a:buClr>
              <a:buFont typeface="Arial"/>
              <a:buChar char="•"/>
              <a:defRPr sz="1800" cap="none">
                <a:solidFill>
                  <a:schemeClr val="lt1"/>
                </a:solidFill>
                <a:latin typeface="Calibri"/>
                <a:ea typeface="Calibri"/>
                <a:cs typeface="Calibri"/>
                <a:sym typeface="Calibri"/>
              </a:defRPr>
            </a:lvl1pPr>
            <a:lvl2pPr marL="742950" indent="-184150" algn="l" rtl="0">
              <a:spcBef>
                <a:spcPts val="0"/>
              </a:spcBef>
              <a:spcAft>
                <a:spcPts val="1000"/>
              </a:spcAft>
              <a:buClr>
                <a:schemeClr val="lt1"/>
              </a:buClr>
              <a:buFont typeface="Arial"/>
              <a:buChar char="•"/>
              <a:defRPr sz="1600" cap="none">
                <a:solidFill>
                  <a:schemeClr val="lt1"/>
                </a:solidFill>
                <a:latin typeface="Calibri"/>
                <a:ea typeface="Calibri"/>
                <a:cs typeface="Calibri"/>
                <a:sym typeface="Calibri"/>
              </a:defRPr>
            </a:lvl2pPr>
            <a:lvl3pPr marL="1200150" indent="-196850" algn="l" rtl="0">
              <a:spcBef>
                <a:spcPts val="0"/>
              </a:spcBef>
              <a:spcAft>
                <a:spcPts val="1000"/>
              </a:spcAft>
              <a:buClr>
                <a:schemeClr val="lt1"/>
              </a:buClr>
              <a:buFont typeface="Arial"/>
              <a:buChar char="•"/>
              <a:defRPr sz="1400" cap="none">
                <a:solidFill>
                  <a:schemeClr val="lt1"/>
                </a:solidFill>
                <a:latin typeface="Calibri"/>
                <a:ea typeface="Calibri"/>
                <a:cs typeface="Calibri"/>
                <a:sym typeface="Calibri"/>
              </a:defRPr>
            </a:lvl3pPr>
            <a:lvl4pPr marL="15430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4pPr>
            <a:lvl5pPr marL="2000250" indent="-9525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5pPr>
            <a:lvl6pPr marL="25146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6pPr>
            <a:lvl7pPr marL="29718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7pPr>
            <a:lvl8pPr marL="34290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8pPr>
            <a:lvl9pPr marL="3886200" indent="-152400" algn="l" rtl="0">
              <a:spcBef>
                <a:spcPts val="0"/>
              </a:spcBef>
              <a:spcAft>
                <a:spcPts val="1000"/>
              </a:spcAft>
              <a:buClr>
                <a:schemeClr val="lt1"/>
              </a:buClr>
              <a:buFont typeface="Arial"/>
              <a:buChar char="•"/>
              <a:defRPr sz="1200"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685800" y="3445932"/>
            <a:ext cx="3680884" cy="1828800"/>
          </a:xfrm>
          <a:prstGeom prst="rect">
            <a:avLst/>
          </a:prstGeom>
          <a:noFill/>
          <a:ln>
            <a:noFill/>
          </a:ln>
        </p:spPr>
        <p:txBody>
          <a:bodyPr lIns="91425" tIns="91425" rIns="91425" bIns="91425" anchor="t" anchorCtr="0"/>
          <a:lstStyle>
            <a:lvl1pPr marL="0" indent="0" rtl="0">
              <a:spcBef>
                <a:spcPts val="0"/>
              </a:spcBef>
              <a:buFont typeface="Calibri"/>
              <a:buNone/>
              <a:defRPr sz="16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1" name="Shape 71"/>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685800" y="609600"/>
            <a:ext cx="10131425" cy="1456267"/>
          </a:xfrm>
          <a:prstGeom prst="rect">
            <a:avLst/>
          </a:prstGeom>
          <a:noFill/>
          <a:ln>
            <a:noFill/>
          </a:ln>
        </p:spPr>
        <p:txBody>
          <a:bodyPr lIns="91425" tIns="91425" rIns="91425" bIns="91425" anchor="ctr" anchorCtr="0"/>
          <a:lstStyle>
            <a:lvl1pPr marL="0" marR="0" indent="0" algn="l" rtl="0">
              <a:spcBef>
                <a:spcPts val="0"/>
              </a:spcBef>
              <a:buClr>
                <a:schemeClr val="lt1"/>
              </a:buClr>
              <a:buFont typeface="Calibri"/>
              <a:buNone/>
              <a:defRPr sz="3600" b="0" i="0" u="none" strike="noStrike" cap="none" baseline="0">
                <a:solidFill>
                  <a:schemeClr val="lt1"/>
                </a:solidFill>
                <a:latin typeface="Calibri"/>
                <a:ea typeface="Calibri"/>
                <a:cs typeface="Calibri"/>
                <a:sym typeface="Calibri"/>
              </a:defRPr>
            </a:lvl1pPr>
            <a:lvl2pPr marL="0" marR="0" indent="0" algn="l" rtl="0">
              <a:spcBef>
                <a:spcPts val="0"/>
              </a:spcBef>
              <a:defRPr sz="1800" b="0" i="0" u="none" strike="noStrike" cap="none" baseline="0">
                <a:solidFill>
                  <a:schemeClr val="lt2"/>
                </a:solidFill>
              </a:defRPr>
            </a:lvl2pPr>
            <a:lvl3pPr marL="0" marR="0" indent="0" algn="l" rtl="0">
              <a:spcBef>
                <a:spcPts val="0"/>
              </a:spcBef>
              <a:defRPr sz="1800" b="0" i="0" u="none" strike="noStrike" cap="none" baseline="0">
                <a:solidFill>
                  <a:schemeClr val="lt2"/>
                </a:solidFill>
              </a:defRPr>
            </a:lvl3pPr>
            <a:lvl4pPr marL="0" marR="0" indent="0" algn="l" rtl="0">
              <a:spcBef>
                <a:spcPts val="0"/>
              </a:spcBef>
              <a:defRPr sz="1800" b="0" i="0" u="none" strike="noStrike" cap="none" baseline="0">
                <a:solidFill>
                  <a:schemeClr val="lt2"/>
                </a:solidFill>
              </a:defRPr>
            </a:lvl4pPr>
            <a:lvl5pPr marL="0" marR="0" indent="0" algn="l" rtl="0">
              <a:spcBef>
                <a:spcPts val="0"/>
              </a:spcBef>
              <a:defRPr sz="1800" b="0" i="0" u="none" strike="noStrike" cap="none" baseline="0">
                <a:solidFill>
                  <a:schemeClr val="lt2"/>
                </a:solidFill>
              </a:defRPr>
            </a:lvl5pPr>
            <a:lvl6pPr marL="0" marR="0" indent="0" algn="l" rtl="0">
              <a:spcBef>
                <a:spcPts val="0"/>
              </a:spcBef>
              <a:defRPr sz="1800" b="0" i="0" u="none" strike="noStrike" cap="none" baseline="0">
                <a:solidFill>
                  <a:schemeClr val="lt2"/>
                </a:solidFill>
              </a:defRPr>
            </a:lvl6pPr>
            <a:lvl7pPr marL="0" marR="0" indent="0" algn="l" rtl="0">
              <a:spcBef>
                <a:spcPts val="0"/>
              </a:spcBef>
              <a:defRPr sz="1800" b="0" i="0" u="none" strike="noStrike" cap="none" baseline="0">
                <a:solidFill>
                  <a:schemeClr val="lt2"/>
                </a:solidFill>
              </a:defRPr>
            </a:lvl7pPr>
            <a:lvl8pPr marL="0" marR="0" indent="0" algn="l" rtl="0">
              <a:spcBef>
                <a:spcPts val="0"/>
              </a:spcBef>
              <a:defRPr sz="1800" b="0" i="0" u="none" strike="noStrike" cap="none" baseline="0">
                <a:solidFill>
                  <a:schemeClr val="lt2"/>
                </a:solidFill>
              </a:defRPr>
            </a:lvl8pPr>
            <a:lvl9pPr marL="0" marR="0" indent="0" algn="l" rtl="0">
              <a:spcBef>
                <a:spcPts val="0"/>
              </a:spcBef>
              <a:defRPr sz="1800" b="0" i="0" u="none" strike="noStrike" cap="none" baseline="0">
                <a:solidFill>
                  <a:schemeClr val="lt2"/>
                </a:solidFill>
              </a:defRPr>
            </a:lvl9pPr>
          </a:lstStyle>
          <a:p>
            <a:endParaRPr/>
          </a:p>
        </p:txBody>
      </p:sp>
      <p:sp>
        <p:nvSpPr>
          <p:cNvPr id="6" name="Shape 6"/>
          <p:cNvSpPr txBox="1">
            <a:spLocks noGrp="1"/>
          </p:cNvSpPr>
          <p:nvPr>
            <p:ph type="body" idx="1"/>
          </p:nvPr>
        </p:nvSpPr>
        <p:spPr>
          <a:xfrm>
            <a:off x="685800" y="2142066"/>
            <a:ext cx="10131425" cy="3649132"/>
          </a:xfrm>
          <a:prstGeom prst="rect">
            <a:avLst/>
          </a:prstGeom>
          <a:noFill/>
          <a:ln>
            <a:noFill/>
          </a:ln>
        </p:spPr>
        <p:txBody>
          <a:bodyPr lIns="91425" tIns="91425" rIns="91425" bIns="91425" anchor="ctr" anchorCtr="0"/>
          <a:lstStyle>
            <a:lvl1pPr marL="285750" marR="0" indent="-171450" algn="l" rtl="0">
              <a:spcBef>
                <a:spcPts val="0"/>
              </a:spcBef>
              <a:spcAft>
                <a:spcPts val="1000"/>
              </a:spcAft>
              <a:buClr>
                <a:schemeClr val="lt1"/>
              </a:buClr>
              <a:buFont typeface="Arial"/>
              <a:buChar char="•"/>
              <a:defRPr sz="1800" b="0" i="0" u="none" strike="noStrike" cap="none" baseline="0">
                <a:solidFill>
                  <a:schemeClr val="lt1"/>
                </a:solidFill>
                <a:latin typeface="Calibri"/>
                <a:ea typeface="Calibri"/>
                <a:cs typeface="Calibri"/>
                <a:sym typeface="Calibri"/>
              </a:defRPr>
            </a:lvl1pPr>
            <a:lvl2pPr marL="742950" marR="0" indent="-184150" algn="l" rtl="0">
              <a:spcBef>
                <a:spcPts val="0"/>
              </a:spcBef>
              <a:spcAft>
                <a:spcPts val="1000"/>
              </a:spcAft>
              <a:buClr>
                <a:schemeClr val="lt1"/>
              </a:buClr>
              <a:buFont typeface="Arial"/>
              <a:buChar char="•"/>
              <a:defRPr sz="1600" b="0" i="0" u="none" strike="noStrike" cap="none" baseline="0">
                <a:solidFill>
                  <a:schemeClr val="lt1"/>
                </a:solidFill>
                <a:latin typeface="Calibri"/>
                <a:ea typeface="Calibri"/>
                <a:cs typeface="Calibri"/>
                <a:sym typeface="Calibri"/>
              </a:defRPr>
            </a:lvl2pPr>
            <a:lvl3pPr marL="1200150" marR="0" indent="-196850" algn="l" rtl="0">
              <a:spcBef>
                <a:spcPts val="0"/>
              </a:spcBef>
              <a:spcAft>
                <a:spcPts val="1000"/>
              </a:spcAft>
              <a:buClr>
                <a:schemeClr val="lt1"/>
              </a:buClr>
              <a:buFont typeface="Arial"/>
              <a:buChar char="•"/>
              <a:defRPr sz="1400" b="0" i="0" u="none" strike="noStrike" cap="none" baseline="0">
                <a:solidFill>
                  <a:schemeClr val="lt1"/>
                </a:solidFill>
                <a:latin typeface="Calibri"/>
                <a:ea typeface="Calibri"/>
                <a:cs typeface="Calibri"/>
                <a:sym typeface="Calibri"/>
              </a:defRPr>
            </a:lvl3pPr>
            <a:lvl4pPr marL="1543050" marR="0" indent="-9525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4pPr>
            <a:lvl5pPr marL="2000250" marR="0" indent="-9525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5pPr>
            <a:lvl6pPr marL="2514600" marR="0" indent="-15240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6pPr>
            <a:lvl7pPr marL="2971800" marR="0" indent="-15240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7pPr>
            <a:lvl8pPr marL="3429000" marR="0" indent="-15240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8pPr>
            <a:lvl9pPr marL="3886200" marR="0" indent="-152400" algn="l" rtl="0">
              <a:spcBef>
                <a:spcPts val="0"/>
              </a:spcBef>
              <a:spcAft>
                <a:spcPts val="1000"/>
              </a:spcAft>
              <a:buClr>
                <a:schemeClr val="lt1"/>
              </a:buClr>
              <a:buFont typeface="Arial"/>
              <a:buChar char="•"/>
              <a:defRPr sz="1200" b="0" i="0" u="none" strike="noStrike" cap="none" baseline="0">
                <a:solidFill>
                  <a:schemeClr val="lt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8589660" y="5870575"/>
            <a:ext cx="1600199" cy="377824"/>
          </a:xfrm>
          <a:prstGeom prst="rect">
            <a:avLst/>
          </a:prstGeom>
          <a:noFill/>
          <a:ln>
            <a:noFill/>
          </a:ln>
        </p:spPr>
        <p:txBody>
          <a:bodyPr lIns="91425" tIns="91425" rIns="91425" bIns="91425" anchor="ctr" anchorCtr="0"/>
          <a:lstStyle>
            <a:lvl1pPr marL="0" marR="0" indent="0" algn="r"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685800" y="5870575"/>
            <a:ext cx="7827658" cy="377824"/>
          </a:xfrm>
          <a:prstGeom prst="rect">
            <a:avLst/>
          </a:prstGeom>
          <a:noFill/>
          <a:ln>
            <a:noFill/>
          </a:ln>
        </p:spPr>
        <p:txBody>
          <a:bodyPr lIns="91425" tIns="91425" rIns="91425" bIns="91425" anchor="ctr" anchorCtr="0"/>
          <a:lstStyle>
            <a:lvl1pPr marL="0" marR="0" indent="0" algn="l" rtl="0">
              <a:spcBef>
                <a:spcPts val="0"/>
              </a:spcBef>
              <a:defRPr sz="1000" b="0" i="0" u="none" strike="noStrike" cap="none" baseline="0">
                <a:solidFill>
                  <a:schemeClr val="lt1"/>
                </a:solidFill>
                <a:latin typeface="Calibri"/>
                <a:ea typeface="Calibri"/>
                <a:cs typeface="Calibri"/>
                <a:sym typeface="Calibri"/>
              </a:defRPr>
            </a:lvl1pPr>
            <a:lvl2pPr marL="457200" marR="0" indent="0" algn="l" rtl="0">
              <a:spcBef>
                <a:spcPts val="0"/>
              </a:spcBef>
              <a:defRPr sz="1800" b="0" i="0" u="none" strike="noStrike" cap="none" baseline="0">
                <a:solidFill>
                  <a:schemeClr val="lt1"/>
                </a:solidFill>
                <a:latin typeface="Calibri"/>
                <a:ea typeface="Calibri"/>
                <a:cs typeface="Calibri"/>
                <a:sym typeface="Calibri"/>
              </a:defRPr>
            </a:lvl2pPr>
            <a:lvl3pPr marL="914400" marR="0" indent="0" algn="l" rtl="0">
              <a:spcBef>
                <a:spcPts val="0"/>
              </a:spcBef>
              <a:defRPr sz="1800" b="0" i="0" u="none" strike="noStrike" cap="none" baseline="0">
                <a:solidFill>
                  <a:schemeClr val="lt1"/>
                </a:solidFill>
                <a:latin typeface="Calibri"/>
                <a:ea typeface="Calibri"/>
                <a:cs typeface="Calibri"/>
                <a:sym typeface="Calibri"/>
              </a:defRPr>
            </a:lvl3pPr>
            <a:lvl4pPr marL="1371600" marR="0" indent="0" algn="l" rtl="0">
              <a:spcBef>
                <a:spcPts val="0"/>
              </a:spcBef>
              <a:defRPr sz="1800" b="0" i="0" u="none" strike="noStrike" cap="none" baseline="0">
                <a:solidFill>
                  <a:schemeClr val="lt1"/>
                </a:solidFill>
                <a:latin typeface="Calibri"/>
                <a:ea typeface="Calibri"/>
                <a:cs typeface="Calibri"/>
                <a:sym typeface="Calibri"/>
              </a:defRPr>
            </a:lvl4pPr>
            <a:lvl5pPr marL="1828800" marR="0" indent="0" algn="l" rtl="0">
              <a:spcBef>
                <a:spcPts val="0"/>
              </a:spcBef>
              <a:defRPr sz="1800" b="0" i="0" u="none" strike="noStrike" cap="none" baseline="0">
                <a:solidFill>
                  <a:schemeClr val="lt1"/>
                </a:solidFill>
                <a:latin typeface="Calibri"/>
                <a:ea typeface="Calibri"/>
                <a:cs typeface="Calibri"/>
                <a:sym typeface="Calibri"/>
              </a:defRPr>
            </a:lvl5pPr>
            <a:lvl6pPr marL="2286000" marR="0" indent="0" algn="l" rtl="0">
              <a:spcBef>
                <a:spcPts val="0"/>
              </a:spcBef>
              <a:defRPr sz="1800" b="0" i="0" u="none" strike="noStrike" cap="none" baseline="0">
                <a:solidFill>
                  <a:schemeClr val="lt1"/>
                </a:solidFill>
                <a:latin typeface="Calibri"/>
                <a:ea typeface="Calibri"/>
                <a:cs typeface="Calibri"/>
                <a:sym typeface="Calibri"/>
              </a:defRPr>
            </a:lvl6pPr>
            <a:lvl7pPr marL="2743200" marR="0" indent="0" algn="l" rtl="0">
              <a:spcBef>
                <a:spcPts val="0"/>
              </a:spcBef>
              <a:defRPr sz="1800" b="0" i="0" u="none" strike="noStrike" cap="none" baseline="0">
                <a:solidFill>
                  <a:schemeClr val="lt1"/>
                </a:solidFill>
                <a:latin typeface="Calibri"/>
                <a:ea typeface="Calibri"/>
                <a:cs typeface="Calibri"/>
                <a:sym typeface="Calibri"/>
              </a:defRPr>
            </a:lvl7pPr>
            <a:lvl8pPr marL="3200400" marR="0" indent="0" algn="l" rtl="0">
              <a:spcBef>
                <a:spcPts val="0"/>
              </a:spcBef>
              <a:defRPr sz="1800" b="0" i="0" u="none" strike="noStrike" cap="none" baseline="0">
                <a:solidFill>
                  <a:schemeClr val="lt1"/>
                </a:solidFill>
                <a:latin typeface="Calibri"/>
                <a:ea typeface="Calibri"/>
                <a:cs typeface="Calibri"/>
                <a:sym typeface="Calibri"/>
              </a:defRPr>
            </a:lvl8pPr>
            <a:lvl9pPr marL="3657600" marR="0" indent="0" algn="l" rtl="0">
              <a:spcBef>
                <a:spcPts val="0"/>
              </a:spcBef>
              <a:defRPr sz="1800" b="0" i="0" u="none" strike="noStrike" cap="none" baseline="0">
                <a:solidFill>
                  <a:schemeClr val="lt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10266060" y="5870575"/>
            <a:ext cx="551166" cy="377824"/>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baseline="0">
                <a:solidFill>
                  <a:schemeClr val="lt1"/>
                </a:solidFill>
                <a:latin typeface="Calibri"/>
                <a:ea typeface="Calibri"/>
                <a:cs typeface="Calibri"/>
                <a:sym typeface="Calibri"/>
              </a:rPr>
              <a:t>‹#›</a:t>
            </a:fld>
            <a:endParaRPr lang="en-US" sz="1000" b="0" i="0" u="none" strike="noStrike" cap="none" baseline="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3962398" y="1964266"/>
            <a:ext cx="7197725" cy="2421463"/>
          </a:xfrm>
          <a:prstGeom prst="rect">
            <a:avLst/>
          </a:prstGeom>
          <a:noFill/>
          <a:ln>
            <a:noFill/>
          </a:ln>
        </p:spPr>
        <p:txBody>
          <a:bodyPr lIns="91425" tIns="45700" rIns="91425" bIns="45700" anchor="b" anchorCtr="0">
            <a:noAutofit/>
          </a:bodyPr>
          <a:lstStyle/>
          <a:p>
            <a:pPr marL="0" marR="0" lvl="0" indent="0" algn="r" rtl="0">
              <a:spcBef>
                <a:spcPts val="0"/>
              </a:spcBef>
              <a:buClr>
                <a:schemeClr val="lt1"/>
              </a:buClr>
              <a:buSzPct val="25000"/>
              <a:buFont typeface="Calibri"/>
              <a:buNone/>
            </a:pPr>
            <a:r>
              <a:rPr lang="en-US" sz="6000" b="1" i="0" u="none" strike="noStrike" cap="none" baseline="0">
                <a:solidFill>
                  <a:schemeClr val="lt1"/>
                </a:solidFill>
                <a:latin typeface="Calibri"/>
                <a:ea typeface="Calibri"/>
                <a:cs typeface="Calibri"/>
                <a:sym typeface="Calibri"/>
              </a:rPr>
              <a:t>EAGLESLIST</a:t>
            </a:r>
          </a:p>
        </p:txBody>
      </p:sp>
      <p:sp>
        <p:nvSpPr>
          <p:cNvPr id="144" name="Shape 144"/>
          <p:cNvSpPr txBox="1">
            <a:spLocks noGrp="1"/>
          </p:cNvSpPr>
          <p:nvPr>
            <p:ph type="subTitle" idx="1"/>
          </p:nvPr>
        </p:nvSpPr>
        <p:spPr>
          <a:xfrm>
            <a:off x="3962398" y="4385732"/>
            <a:ext cx="7197725" cy="1405466"/>
          </a:xfrm>
          <a:prstGeom prst="rect">
            <a:avLst/>
          </a:prstGeom>
          <a:noFill/>
          <a:ln>
            <a:noFill/>
          </a:ln>
        </p:spPr>
        <p:txBody>
          <a:bodyPr lIns="91425" tIns="45700" rIns="91425" bIns="45700" anchor="t" anchorCtr="0">
            <a:noAutofit/>
          </a:bodyPr>
          <a:lstStyle/>
          <a:p>
            <a:pPr marL="0" marR="0" lvl="0" indent="0" algn="r" rtl="0">
              <a:spcBef>
                <a:spcPts val="0"/>
              </a:spcBef>
              <a:spcAft>
                <a:spcPts val="1000"/>
              </a:spcAft>
              <a:buClr>
                <a:schemeClr val="lt1"/>
              </a:buClr>
              <a:buSzPct val="25000"/>
              <a:buFont typeface="Arial"/>
              <a:buNone/>
            </a:pPr>
            <a:r>
              <a:rPr lang="en-US" sz="1800" b="0" i="0" u="none" strike="noStrike" cap="none" baseline="0">
                <a:solidFill>
                  <a:schemeClr val="lt1"/>
                </a:solidFill>
                <a:latin typeface="Calibri"/>
                <a:ea typeface="Calibri"/>
                <a:cs typeface="Calibri"/>
                <a:sym typeface="Calibri"/>
              </a:rPr>
              <a:t>PRESENTED BY: 5BIT STUDIOS</a:t>
            </a:r>
          </a:p>
          <a:p>
            <a:pPr marL="0" marR="0" lvl="0" indent="0" algn="r" rtl="0">
              <a:spcBef>
                <a:spcPts val="0"/>
              </a:spcBef>
              <a:spcAft>
                <a:spcPts val="1000"/>
              </a:spcAft>
              <a:buClr>
                <a:schemeClr val="lt1"/>
              </a:buClr>
              <a:buSzPct val="25000"/>
              <a:buFont typeface="Arial"/>
              <a:buNone/>
            </a:pPr>
            <a:r>
              <a:rPr lang="en-US"/>
              <a:t>https://5-bit.github.io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None/>
            </a:pPr>
            <a:r>
              <a:rPr lang="en-US"/>
              <a:t>TEST RESULTS (cont.)</a:t>
            </a:r>
          </a:p>
        </p:txBody>
      </p:sp>
      <p:pic>
        <p:nvPicPr>
          <p:cNvPr id="208" name="Shape 208"/>
          <p:cNvPicPr preferRelativeResize="0"/>
          <p:nvPr/>
        </p:nvPicPr>
        <p:blipFill>
          <a:blip r:embed="rId3">
            <a:alphaModFix/>
          </a:blip>
          <a:stretch>
            <a:fillRect/>
          </a:stretch>
        </p:blipFill>
        <p:spPr>
          <a:xfrm>
            <a:off x="420737" y="2338350"/>
            <a:ext cx="11350525" cy="21813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None/>
            </a:pPr>
            <a:r>
              <a:rPr lang="en-US"/>
              <a:t>TEST RESULTS (cont.)</a:t>
            </a:r>
          </a:p>
        </p:txBody>
      </p:sp>
      <p:pic>
        <p:nvPicPr>
          <p:cNvPr id="214" name="Shape 214"/>
          <p:cNvPicPr preferRelativeResize="0"/>
          <p:nvPr/>
        </p:nvPicPr>
        <p:blipFill>
          <a:blip r:embed="rId3">
            <a:alphaModFix/>
          </a:blip>
          <a:stretch>
            <a:fillRect/>
          </a:stretch>
        </p:blipFill>
        <p:spPr>
          <a:xfrm>
            <a:off x="1339645" y="2175151"/>
            <a:ext cx="9512704" cy="35830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685800" y="609600"/>
            <a:ext cx="10131299" cy="14561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SCREEN IMAGES OF OUR PRODUCT (Before)</a:t>
            </a:r>
          </a:p>
        </p:txBody>
      </p:sp>
      <p:pic>
        <p:nvPicPr>
          <p:cNvPr id="220" name="Shape 220"/>
          <p:cNvPicPr preferRelativeResize="0"/>
          <p:nvPr/>
        </p:nvPicPr>
        <p:blipFill>
          <a:blip r:embed="rId3">
            <a:alphaModFix/>
          </a:blip>
          <a:stretch>
            <a:fillRect/>
          </a:stretch>
        </p:blipFill>
        <p:spPr>
          <a:xfrm>
            <a:off x="2027050" y="2065800"/>
            <a:ext cx="7448799" cy="44332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685800" y="609600"/>
            <a:ext cx="10131425" cy="145626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SCREEN IMAGES OF OUR PRODUCT (Before)</a:t>
            </a:r>
          </a:p>
        </p:txBody>
      </p:sp>
      <p:pic>
        <p:nvPicPr>
          <p:cNvPr id="226" name="Shape 226"/>
          <p:cNvPicPr preferRelativeResize="0"/>
          <p:nvPr/>
        </p:nvPicPr>
        <p:blipFill>
          <a:blip r:embed="rId3">
            <a:alphaModFix/>
          </a:blip>
          <a:stretch>
            <a:fillRect/>
          </a:stretch>
        </p:blipFill>
        <p:spPr>
          <a:xfrm>
            <a:off x="132325" y="2065875"/>
            <a:ext cx="5841374" cy="3476548"/>
          </a:xfrm>
          <a:prstGeom prst="rect">
            <a:avLst/>
          </a:prstGeom>
          <a:noFill/>
          <a:ln>
            <a:noFill/>
          </a:ln>
        </p:spPr>
      </p:pic>
      <p:pic>
        <p:nvPicPr>
          <p:cNvPr id="227" name="Shape 227"/>
          <p:cNvPicPr preferRelativeResize="0"/>
          <p:nvPr/>
        </p:nvPicPr>
        <p:blipFill>
          <a:blip r:embed="rId4">
            <a:alphaModFix/>
          </a:blip>
          <a:stretch>
            <a:fillRect/>
          </a:stretch>
        </p:blipFill>
        <p:spPr>
          <a:xfrm>
            <a:off x="6047000" y="2030750"/>
            <a:ext cx="5974273" cy="35468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a:spcBef>
                <a:spcPts val="0"/>
              </a:spcBef>
              <a:buClr>
                <a:schemeClr val="lt1"/>
              </a:buClr>
              <a:buSzPct val="25000"/>
              <a:buFont typeface="Calibri"/>
              <a:buNone/>
            </a:pPr>
            <a:r>
              <a:rPr lang="en-US" sz="3000"/>
              <a:t>SCREEN IMAGES OF OUR PRODUCT (After) with Valid Inputs</a:t>
            </a:r>
          </a:p>
        </p:txBody>
      </p:sp>
      <p:pic>
        <p:nvPicPr>
          <p:cNvPr id="233" name="Shape 233"/>
          <p:cNvPicPr preferRelativeResize="0"/>
          <p:nvPr/>
        </p:nvPicPr>
        <p:blipFill>
          <a:blip r:embed="rId3">
            <a:alphaModFix/>
          </a:blip>
          <a:stretch>
            <a:fillRect/>
          </a:stretch>
        </p:blipFill>
        <p:spPr>
          <a:xfrm>
            <a:off x="5721000" y="2474350"/>
            <a:ext cx="6401898" cy="3742949"/>
          </a:xfrm>
          <a:prstGeom prst="rect">
            <a:avLst/>
          </a:prstGeom>
          <a:noFill/>
          <a:ln>
            <a:noFill/>
          </a:ln>
        </p:spPr>
      </p:pic>
      <p:pic>
        <p:nvPicPr>
          <p:cNvPr id="234" name="Shape 234"/>
          <p:cNvPicPr preferRelativeResize="0"/>
          <p:nvPr/>
        </p:nvPicPr>
        <p:blipFill>
          <a:blip r:embed="rId4">
            <a:alphaModFix/>
          </a:blip>
          <a:stretch>
            <a:fillRect/>
          </a:stretch>
        </p:blipFill>
        <p:spPr>
          <a:xfrm>
            <a:off x="127274" y="2474350"/>
            <a:ext cx="5524571" cy="3742948"/>
          </a:xfrm>
          <a:prstGeom prst="rect">
            <a:avLst/>
          </a:prstGeom>
          <a:noFill/>
          <a:ln>
            <a:noFill/>
          </a:ln>
        </p:spPr>
      </p:pic>
      <p:sp>
        <p:nvSpPr>
          <p:cNvPr id="235" name="Shape 235"/>
          <p:cNvSpPr txBox="1"/>
          <p:nvPr/>
        </p:nvSpPr>
        <p:spPr>
          <a:xfrm>
            <a:off x="6967950" y="6366050"/>
            <a:ext cx="3537899" cy="318300"/>
          </a:xfrm>
          <a:prstGeom prst="rect">
            <a:avLst/>
          </a:prstGeom>
          <a:noFill/>
          <a:ln>
            <a:noFill/>
          </a:ln>
        </p:spPr>
        <p:txBody>
          <a:bodyPr lIns="91425" tIns="91425" rIns="91425" bIns="91425" anchor="t" anchorCtr="0">
            <a:noAutofit/>
          </a:bodyPr>
          <a:lstStyle/>
          <a:p>
            <a:pPr marL="0" indent="457200" algn="ctr">
              <a:spcBef>
                <a:spcPts val="0"/>
              </a:spcBef>
              <a:buNone/>
            </a:pPr>
            <a:r>
              <a:rPr lang="en-US">
                <a:solidFill>
                  <a:schemeClr val="lt1"/>
                </a:solidFill>
              </a:rPr>
              <a:t>Auto-fill Book Information</a:t>
            </a:r>
          </a:p>
        </p:txBody>
      </p:sp>
      <p:sp>
        <p:nvSpPr>
          <p:cNvPr id="236" name="Shape 236"/>
          <p:cNvSpPr txBox="1"/>
          <p:nvPr/>
        </p:nvSpPr>
        <p:spPr>
          <a:xfrm>
            <a:off x="947057" y="6366050"/>
            <a:ext cx="3125017" cy="318300"/>
          </a:xfrm>
          <a:prstGeom prst="rect">
            <a:avLst/>
          </a:prstGeom>
          <a:noFill/>
          <a:ln>
            <a:noFill/>
          </a:ln>
        </p:spPr>
        <p:txBody>
          <a:bodyPr lIns="91425" tIns="91425" rIns="91425" bIns="91425" anchor="t" anchorCtr="0">
            <a:noAutofit/>
          </a:bodyPr>
          <a:lstStyle/>
          <a:p>
            <a:pPr>
              <a:spcBef>
                <a:spcPts val="0"/>
              </a:spcBef>
              <a:buNone/>
            </a:pPr>
            <a:r>
              <a:rPr lang="en-US"/>
              <a:t>	</a:t>
            </a:r>
            <a:r>
              <a:rPr lang="en-US">
                <a:solidFill>
                  <a:schemeClr val="lt1"/>
                </a:solidFill>
              </a:rPr>
              <a:t>Browse Listings Page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a:spcBef>
                <a:spcPts val="0"/>
              </a:spcBef>
              <a:buClr>
                <a:schemeClr val="lt1"/>
              </a:buClr>
              <a:buSzPct val="25000"/>
              <a:buFont typeface="Calibri"/>
              <a:buNone/>
            </a:pPr>
            <a:r>
              <a:rPr lang="en-US" sz="2800"/>
              <a:t>SCREEN IMAGES OF OUR PRODUCT (After) with Valid Inputs CONT.</a:t>
            </a:r>
          </a:p>
        </p:txBody>
      </p:sp>
      <p:pic>
        <p:nvPicPr>
          <p:cNvPr id="242" name="Shape 242"/>
          <p:cNvPicPr preferRelativeResize="0"/>
          <p:nvPr/>
        </p:nvPicPr>
        <p:blipFill>
          <a:blip r:embed="rId3">
            <a:alphaModFix/>
          </a:blip>
          <a:stretch>
            <a:fillRect/>
          </a:stretch>
        </p:blipFill>
        <p:spPr>
          <a:xfrm>
            <a:off x="6073867" y="2528725"/>
            <a:ext cx="5953481" cy="3374400"/>
          </a:xfrm>
          <a:prstGeom prst="rect">
            <a:avLst/>
          </a:prstGeom>
          <a:noFill/>
          <a:ln>
            <a:noFill/>
          </a:ln>
        </p:spPr>
      </p:pic>
      <p:sp>
        <p:nvSpPr>
          <p:cNvPr id="243" name="Shape 243"/>
          <p:cNvSpPr txBox="1"/>
          <p:nvPr/>
        </p:nvSpPr>
        <p:spPr>
          <a:xfrm>
            <a:off x="7142125" y="6180975"/>
            <a:ext cx="3537899" cy="318300"/>
          </a:xfrm>
          <a:prstGeom prst="rect">
            <a:avLst/>
          </a:prstGeom>
          <a:noFill/>
          <a:ln>
            <a:noFill/>
          </a:ln>
        </p:spPr>
        <p:txBody>
          <a:bodyPr lIns="91425" tIns="91425" rIns="91425" bIns="91425" anchor="t" anchorCtr="0">
            <a:noAutofit/>
          </a:bodyPr>
          <a:lstStyle/>
          <a:p>
            <a:pPr marL="0" lvl="0" indent="457200" algn="ctr" rtl="0">
              <a:spcBef>
                <a:spcPts val="0"/>
              </a:spcBef>
              <a:buNone/>
            </a:pPr>
            <a:r>
              <a:rPr lang="en-US">
                <a:solidFill>
                  <a:schemeClr val="lt1"/>
                </a:solidFill>
              </a:rPr>
              <a:t>Profile Page</a:t>
            </a:r>
          </a:p>
        </p:txBody>
      </p:sp>
      <p:sp>
        <p:nvSpPr>
          <p:cNvPr id="244" name="Shape 244"/>
          <p:cNvSpPr txBox="1"/>
          <p:nvPr/>
        </p:nvSpPr>
        <p:spPr>
          <a:xfrm>
            <a:off x="685787" y="6180975"/>
            <a:ext cx="3537899" cy="318300"/>
          </a:xfrm>
          <a:prstGeom prst="rect">
            <a:avLst/>
          </a:prstGeom>
          <a:noFill/>
          <a:ln>
            <a:noFill/>
          </a:ln>
        </p:spPr>
        <p:txBody>
          <a:bodyPr lIns="91425" tIns="91425" rIns="91425" bIns="91425" anchor="t" anchorCtr="0">
            <a:noAutofit/>
          </a:bodyPr>
          <a:lstStyle/>
          <a:p>
            <a:pPr marL="0" lvl="0" indent="457200" algn="ctr" rtl="0">
              <a:spcBef>
                <a:spcPts val="0"/>
              </a:spcBef>
              <a:buNone/>
            </a:pPr>
            <a:r>
              <a:rPr lang="en-US">
                <a:solidFill>
                  <a:schemeClr val="lt1"/>
                </a:solidFill>
              </a:rPr>
              <a:t>Listing Search</a:t>
            </a:r>
          </a:p>
        </p:txBody>
      </p:sp>
      <p:pic>
        <p:nvPicPr>
          <p:cNvPr id="245" name="Shape 245"/>
          <p:cNvPicPr preferRelativeResize="0"/>
          <p:nvPr/>
        </p:nvPicPr>
        <p:blipFill>
          <a:blip r:embed="rId4">
            <a:alphaModFix/>
          </a:blip>
          <a:stretch>
            <a:fillRect/>
          </a:stretch>
        </p:blipFill>
        <p:spPr>
          <a:xfrm>
            <a:off x="126212" y="2508900"/>
            <a:ext cx="5808775" cy="33743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85800" y="609600"/>
            <a:ext cx="10131425" cy="145626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OVERVIEW OF THE DESIGN</a:t>
            </a:r>
          </a:p>
        </p:txBody>
      </p:sp>
      <p:sp>
        <p:nvSpPr>
          <p:cNvPr id="251" name="Shape 251"/>
          <p:cNvSpPr txBox="1">
            <a:spLocks noGrp="1"/>
          </p:cNvSpPr>
          <p:nvPr>
            <p:ph type="body" idx="1"/>
          </p:nvPr>
        </p:nvSpPr>
        <p:spPr>
          <a:xfrm>
            <a:off x="685800" y="2142075"/>
            <a:ext cx="10131299" cy="4216799"/>
          </a:xfrm>
          <a:prstGeom prst="rect">
            <a:avLst/>
          </a:prstGeom>
          <a:noFill/>
          <a:ln>
            <a:noFill/>
          </a:ln>
        </p:spPr>
        <p:txBody>
          <a:bodyPr lIns="91425" tIns="45700" rIns="91425" bIns="45700" anchor="ctr" anchorCtr="0">
            <a:noAutofit/>
          </a:bodyPr>
          <a:lstStyle/>
          <a:p>
            <a:pPr marL="0" marR="0" lvl="0" indent="0" algn="l" rtl="0">
              <a:lnSpc>
                <a:spcPct val="150000"/>
              </a:lnSpc>
              <a:spcBef>
                <a:spcPts val="0"/>
              </a:spcBef>
              <a:spcAft>
                <a:spcPts val="1000"/>
              </a:spcAft>
              <a:buNone/>
            </a:pPr>
            <a:r>
              <a:rPr lang="en-US" sz="2000" b="1"/>
              <a:t>Frontend</a:t>
            </a:r>
          </a:p>
          <a:p>
            <a:pPr marL="457200" marR="0" lvl="0" indent="-228600" algn="l" rtl="0">
              <a:lnSpc>
                <a:spcPct val="150000"/>
              </a:lnSpc>
              <a:spcBef>
                <a:spcPts val="0"/>
              </a:spcBef>
              <a:spcAft>
                <a:spcPts val="1000"/>
              </a:spcAft>
              <a:buSzPct val="100000"/>
            </a:pPr>
            <a:r>
              <a:rPr lang="en-US" sz="2000"/>
              <a:t>Our program is a C#/WPF desktop application that has the following layout:</a:t>
            </a:r>
          </a:p>
          <a:p>
            <a:pPr marL="457200" lvl="0" indent="-228600" rtl="0">
              <a:lnSpc>
                <a:spcPct val="150000"/>
              </a:lnSpc>
              <a:spcBef>
                <a:spcPts val="0"/>
              </a:spcBef>
              <a:buSzPct val="100000"/>
            </a:pPr>
            <a:r>
              <a:rPr lang="en-US" sz="2000"/>
              <a:t>An account status bar at the top showing login information and a search button</a:t>
            </a:r>
          </a:p>
          <a:p>
            <a:pPr marL="914400" marR="0" lvl="1" indent="-228600" algn="l" rtl="0">
              <a:lnSpc>
                <a:spcPct val="150000"/>
              </a:lnSpc>
              <a:spcBef>
                <a:spcPts val="0"/>
              </a:spcBef>
              <a:spcAft>
                <a:spcPts val="1000"/>
              </a:spcAft>
              <a:buSzPct val="100000"/>
            </a:pPr>
            <a:r>
              <a:rPr lang="en-US" sz="2000"/>
              <a:t>Tabs to represent each view that a user can have into this system</a:t>
            </a:r>
          </a:p>
          <a:p>
            <a:pPr marL="1371600" marR="0" lvl="2" indent="-228600" algn="l" rtl="0">
              <a:lnSpc>
                <a:spcPct val="150000"/>
              </a:lnSpc>
              <a:spcBef>
                <a:spcPts val="0"/>
              </a:spcBef>
              <a:spcAft>
                <a:spcPts val="1000"/>
              </a:spcAft>
              <a:buSzPct val="100000"/>
            </a:pPr>
            <a:r>
              <a:rPr lang="en-US" sz="2000"/>
              <a:t>Browse listings</a:t>
            </a:r>
          </a:p>
          <a:p>
            <a:pPr marL="1371600" marR="0" lvl="2" indent="-228600" algn="l" rtl="0">
              <a:lnSpc>
                <a:spcPct val="150000"/>
              </a:lnSpc>
              <a:spcBef>
                <a:spcPts val="0"/>
              </a:spcBef>
              <a:spcAft>
                <a:spcPts val="1000"/>
              </a:spcAft>
              <a:buSzPct val="100000"/>
            </a:pPr>
            <a:r>
              <a:rPr lang="en-US" sz="2000"/>
              <a:t>Search listings</a:t>
            </a:r>
          </a:p>
          <a:p>
            <a:pPr marL="1371600" marR="0" lvl="2" indent="-228600" algn="l" rtl="0">
              <a:lnSpc>
                <a:spcPct val="150000"/>
              </a:lnSpc>
              <a:spcBef>
                <a:spcPts val="0"/>
              </a:spcBef>
              <a:spcAft>
                <a:spcPts val="1000"/>
              </a:spcAft>
              <a:buSzPct val="100000"/>
            </a:pPr>
            <a:r>
              <a:rPr lang="en-US" sz="2000"/>
              <a:t>Account management</a:t>
            </a:r>
          </a:p>
          <a:p>
            <a:pPr marL="457200" marR="0" lvl="0" indent="-228600" algn="l" rtl="0">
              <a:lnSpc>
                <a:spcPct val="150000"/>
              </a:lnSpc>
              <a:spcBef>
                <a:spcPts val="0"/>
              </a:spcBef>
              <a:spcAft>
                <a:spcPts val="1000"/>
              </a:spcAft>
              <a:buSzPct val="100000"/>
            </a:pPr>
            <a:r>
              <a:rPr lang="en-US" sz="2000"/>
              <a:t>We chose WPF and C# so we could work outside of Java and learn something new </a:t>
            </a:r>
          </a:p>
          <a:p>
            <a:pPr marL="914400" marR="0" lvl="1" indent="-228600" algn="l" rtl="0">
              <a:lnSpc>
                <a:spcPct val="150000"/>
              </a:lnSpc>
              <a:spcBef>
                <a:spcPts val="0"/>
              </a:spcBef>
              <a:spcAft>
                <a:spcPts val="1000"/>
              </a:spcAft>
              <a:buSzPct val="100000"/>
            </a:pPr>
            <a:r>
              <a:rPr lang="en-US" sz="2000"/>
              <a:t>This means that our client is Windows only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685800" y="609600"/>
            <a:ext cx="10131425" cy="145626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OVERVIEW OF THE DESIGN CONT.</a:t>
            </a:r>
          </a:p>
        </p:txBody>
      </p:sp>
      <p:sp>
        <p:nvSpPr>
          <p:cNvPr id="257" name="Shape 257"/>
          <p:cNvSpPr txBox="1">
            <a:spLocks noGrp="1"/>
          </p:cNvSpPr>
          <p:nvPr>
            <p:ph type="body" idx="1"/>
          </p:nvPr>
        </p:nvSpPr>
        <p:spPr>
          <a:xfrm>
            <a:off x="685875" y="2160600"/>
            <a:ext cx="10131299" cy="3830400"/>
          </a:xfrm>
          <a:prstGeom prst="rect">
            <a:avLst/>
          </a:prstGeom>
          <a:noFill/>
          <a:ln>
            <a:noFill/>
          </a:ln>
        </p:spPr>
        <p:txBody>
          <a:bodyPr lIns="91425" tIns="45700" rIns="91425" bIns="45700" anchor="ctr" anchorCtr="0">
            <a:noAutofit/>
          </a:bodyPr>
          <a:lstStyle/>
          <a:p>
            <a:pPr marL="0" marR="0" indent="0" algn="l" rtl="0">
              <a:lnSpc>
                <a:spcPct val="150000"/>
              </a:lnSpc>
              <a:spcBef>
                <a:spcPts val="0"/>
              </a:spcBef>
              <a:spcAft>
                <a:spcPts val="1000"/>
              </a:spcAft>
              <a:buNone/>
            </a:pPr>
            <a:r>
              <a:rPr lang="en-US" sz="2400" b="1"/>
              <a:t>Backend</a:t>
            </a:r>
          </a:p>
          <a:p>
            <a:pPr marL="457200" marR="0" lvl="0" indent="-228600" algn="l" rtl="0">
              <a:lnSpc>
                <a:spcPct val="150000"/>
              </a:lnSpc>
              <a:spcBef>
                <a:spcPts val="0"/>
              </a:spcBef>
              <a:spcAft>
                <a:spcPts val="1000"/>
              </a:spcAft>
              <a:buSzPct val="100000"/>
            </a:pPr>
            <a:r>
              <a:rPr lang="en-US" sz="2400"/>
              <a:t>Webservice written in Go</a:t>
            </a:r>
          </a:p>
          <a:p>
            <a:pPr marL="457200" marR="0" lvl="0" indent="-228600" algn="l" rtl="0">
              <a:lnSpc>
                <a:spcPct val="150000"/>
              </a:lnSpc>
              <a:spcBef>
                <a:spcPts val="0"/>
              </a:spcBef>
              <a:spcAft>
                <a:spcPts val="1000"/>
              </a:spcAft>
              <a:buSzPct val="100000"/>
            </a:pPr>
            <a:r>
              <a:rPr lang="en-US" sz="2400"/>
              <a:t>Talks to a PostgreSQL database</a:t>
            </a:r>
          </a:p>
          <a:p>
            <a:pPr marL="457200" marR="0" lvl="0" indent="-228600" algn="l" rtl="0">
              <a:lnSpc>
                <a:spcPct val="150000"/>
              </a:lnSpc>
              <a:spcBef>
                <a:spcPts val="0"/>
              </a:spcBef>
              <a:spcAft>
                <a:spcPts val="1000"/>
              </a:spcAft>
              <a:buSzPct val="100000"/>
            </a:pPr>
            <a:r>
              <a:rPr lang="en-US" sz="2400"/>
              <a:t>Hosted on Digital Ocean</a:t>
            </a:r>
          </a:p>
          <a:p>
            <a:pPr marL="457200" marR="0" lvl="0" indent="-228600" algn="l" rtl="0">
              <a:lnSpc>
                <a:spcPct val="150000"/>
              </a:lnSpc>
              <a:spcBef>
                <a:spcPts val="0"/>
              </a:spcBef>
              <a:spcAft>
                <a:spcPts val="1000"/>
              </a:spcAft>
              <a:buSzPct val="100000"/>
            </a:pPr>
            <a:r>
              <a:rPr lang="en-US" sz="2400"/>
              <a:t>Verification emails will be sent via postfix</a:t>
            </a:r>
          </a:p>
          <a:p>
            <a:pPr marL="457200" marR="0" lvl="0" indent="-228600" algn="l" rtl="0">
              <a:lnSpc>
                <a:spcPct val="150000"/>
              </a:lnSpc>
              <a:spcBef>
                <a:spcPts val="0"/>
              </a:spcBef>
              <a:spcAft>
                <a:spcPts val="1000"/>
              </a:spcAft>
              <a:buSzPct val="100000"/>
            </a:pPr>
            <a:r>
              <a:rPr lang="en-US" sz="2400"/>
              <a:t>Other than postfix, this stack can be ported from windows to linux</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algn="ctr">
              <a:spcBef>
                <a:spcPts val="0"/>
              </a:spcBef>
              <a:buNone/>
            </a:pPr>
            <a:r>
              <a:rPr lang="en-US"/>
              <a:t>PROJECT LEGACY</a:t>
            </a:r>
          </a:p>
        </p:txBody>
      </p:sp>
      <p:sp>
        <p:nvSpPr>
          <p:cNvPr id="263" name="Shape 263"/>
          <p:cNvSpPr txBox="1">
            <a:spLocks noGrp="1"/>
          </p:cNvSpPr>
          <p:nvPr>
            <p:ph type="body" idx="1"/>
          </p:nvPr>
        </p:nvSpPr>
        <p:spPr>
          <a:xfrm>
            <a:off x="685800" y="2142075"/>
            <a:ext cx="10131299" cy="3787500"/>
          </a:xfrm>
          <a:prstGeom prst="rect">
            <a:avLst/>
          </a:prstGeom>
        </p:spPr>
        <p:txBody>
          <a:bodyPr lIns="91425" tIns="91425" rIns="91425" bIns="91425" anchor="ctr" anchorCtr="0">
            <a:noAutofit/>
          </a:bodyPr>
          <a:lstStyle/>
          <a:p>
            <a:pPr marL="0" lvl="0" indent="0" rtl="0">
              <a:lnSpc>
                <a:spcPct val="115000"/>
              </a:lnSpc>
              <a:spcBef>
                <a:spcPts val="500"/>
              </a:spcBef>
              <a:spcAft>
                <a:spcPts val="500"/>
              </a:spcAft>
              <a:buNone/>
            </a:pPr>
            <a:endParaRPr sz="2000"/>
          </a:p>
          <a:p>
            <a:pPr lvl="0" rtl="0">
              <a:lnSpc>
                <a:spcPct val="115000"/>
              </a:lnSpc>
              <a:spcBef>
                <a:spcPts val="500"/>
              </a:spcBef>
              <a:spcAft>
                <a:spcPts val="500"/>
              </a:spcAft>
              <a:buSzPct val="100000"/>
            </a:pPr>
            <a:r>
              <a:rPr lang="en-US" sz="2000"/>
              <a:t>Summary of Roles: Andrew Owen - Head Manager, Michael MacCallum - Co-Manager, Mostofa Ansary - Front-end programmer, Hermilo Calderon - Front-end programmer, and  John Zachariah - Back-end programmer.</a:t>
            </a:r>
          </a:p>
          <a:p>
            <a:pPr lvl="0" rtl="0">
              <a:lnSpc>
                <a:spcPct val="115000"/>
              </a:lnSpc>
              <a:spcBef>
                <a:spcPts val="500"/>
              </a:spcBef>
              <a:spcAft>
                <a:spcPts val="500"/>
              </a:spcAft>
              <a:buSzPct val="100000"/>
            </a:pPr>
            <a:r>
              <a:rPr lang="en-US" sz="2000"/>
              <a:t>We did not meet all of the requirements and fell short on all moderation functionality.</a:t>
            </a:r>
          </a:p>
          <a:p>
            <a:pPr lvl="0" rtl="0">
              <a:lnSpc>
                <a:spcPct val="115000"/>
              </a:lnSpc>
              <a:spcBef>
                <a:spcPts val="500"/>
              </a:spcBef>
              <a:spcAft>
                <a:spcPts val="500"/>
              </a:spcAft>
              <a:buSzPct val="100000"/>
            </a:pPr>
            <a:r>
              <a:rPr lang="en-US" sz="2000"/>
              <a:t>Known problems: there are some general layout and formatting problems that need to be fix,  we need better error handling and to show more descriptive error messages to users.  We don’t have support for multiple books per listing and course listings yet either.</a:t>
            </a:r>
          </a:p>
          <a:p>
            <a:pPr lvl="0" rtl="0">
              <a:lnSpc>
                <a:spcPct val="115000"/>
              </a:lnSpc>
              <a:spcBef>
                <a:spcPts val="500"/>
              </a:spcBef>
              <a:spcAft>
                <a:spcPts val="500"/>
              </a:spcAft>
              <a:buSzPct val="100000"/>
            </a:pPr>
            <a:r>
              <a:rPr lang="en-US" sz="2000"/>
              <a:t>We did follow the schedule/plan that we needed to in order to complete the project.</a:t>
            </a:r>
          </a:p>
          <a:p>
            <a:pPr>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685863" y="268460"/>
            <a:ext cx="10131299" cy="1468800"/>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Calibri"/>
              <a:buNone/>
            </a:pPr>
            <a:r>
              <a:rPr lang="en-US" sz="4800" b="1" i="0" u="none" strike="noStrike" cap="none" baseline="0">
                <a:solidFill>
                  <a:schemeClr val="lt1"/>
                </a:solidFill>
                <a:latin typeface="Calibri"/>
                <a:ea typeface="Calibri"/>
                <a:cs typeface="Calibri"/>
                <a:sym typeface="Calibri"/>
              </a:rPr>
              <a:t>THE END</a:t>
            </a:r>
          </a:p>
        </p:txBody>
      </p:sp>
      <p:sp>
        <p:nvSpPr>
          <p:cNvPr id="269" name="Shape 269"/>
          <p:cNvSpPr txBox="1">
            <a:spLocks noGrp="1"/>
          </p:cNvSpPr>
          <p:nvPr>
            <p:ph type="body" idx="1"/>
          </p:nvPr>
        </p:nvSpPr>
        <p:spPr>
          <a:xfrm>
            <a:off x="685800" y="3047999"/>
            <a:ext cx="10131299" cy="2978099"/>
          </a:xfrm>
          <a:prstGeom prst="rect">
            <a:avLst/>
          </a:prstGeom>
          <a:noFill/>
          <a:ln>
            <a:noFill/>
          </a:ln>
        </p:spPr>
        <p:txBody>
          <a:bodyPr lIns="91425" tIns="45700" rIns="91425" bIns="45700" anchor="t" anchorCtr="0">
            <a:noAutofit/>
          </a:bodyPr>
          <a:lstStyle/>
          <a:p>
            <a:pPr marL="0" marR="0" lvl="0" indent="0" algn="ctr" rtl="0">
              <a:spcBef>
                <a:spcPts val="0"/>
              </a:spcBef>
              <a:spcAft>
                <a:spcPts val="1000"/>
              </a:spcAft>
              <a:buClr>
                <a:schemeClr val="lt1"/>
              </a:buClr>
              <a:buSzPct val="25000"/>
              <a:buFont typeface="Arial"/>
              <a:buNone/>
            </a:pPr>
            <a:r>
              <a:rPr lang="en-US" sz="2400"/>
              <a:t>If you have any questions</a:t>
            </a:r>
            <a:r>
              <a:rPr lang="en-US" sz="2400" b="0" i="0" u="none" strike="noStrike" cap="none" baseline="0">
                <a:solidFill>
                  <a:schemeClr val="lt1"/>
                </a:solidFill>
                <a:latin typeface="Calibri"/>
                <a:ea typeface="Calibri"/>
                <a:cs typeface="Calibri"/>
                <a:sym typeface="Calibri"/>
              </a:rPr>
              <a:t>, please </a:t>
            </a:r>
            <a:r>
              <a:rPr lang="en-US" sz="2400"/>
              <a:t>feel free to ask</a:t>
            </a:r>
            <a:r>
              <a:rPr lang="en-US" sz="2400" b="0" i="0" u="none" strike="noStrike" cap="none" baseline="0">
                <a:solidFill>
                  <a:schemeClr val="lt1"/>
                </a:solidFill>
                <a:latin typeface="Calibri"/>
                <a:ea typeface="Calibri"/>
                <a:cs typeface="Calibri"/>
                <a:sym typeface="Calibri"/>
              </a:rPr>
              <a:t>.</a:t>
            </a:r>
          </a:p>
          <a:p>
            <a:pPr marL="0" marR="0" lvl="0" indent="0" algn="ctr" rtl="0">
              <a:spcBef>
                <a:spcPts val="0"/>
              </a:spcBef>
              <a:spcAft>
                <a:spcPts val="1000"/>
              </a:spcAft>
              <a:buClr>
                <a:schemeClr val="lt1"/>
              </a:buClr>
              <a:buFont typeface="Arial"/>
              <a:buNone/>
            </a:pPr>
            <a:endParaRPr sz="2400"/>
          </a:p>
          <a:p>
            <a:pPr marL="0" marR="0" lvl="0" indent="0" algn="ctr" rtl="0">
              <a:spcBef>
                <a:spcPts val="0"/>
              </a:spcBef>
              <a:spcAft>
                <a:spcPts val="1000"/>
              </a:spcAft>
              <a:buClr>
                <a:schemeClr val="lt1"/>
              </a:buClr>
              <a:buFont typeface="Arial"/>
              <a:buNone/>
            </a:pPr>
            <a:endParaRPr sz="2400"/>
          </a:p>
          <a:p>
            <a:pPr marL="0" marR="0" lvl="0" indent="0" algn="ctr" rtl="0">
              <a:spcBef>
                <a:spcPts val="0"/>
              </a:spcBef>
              <a:spcAft>
                <a:spcPts val="1000"/>
              </a:spcAft>
              <a:buClr>
                <a:schemeClr val="lt1"/>
              </a:buClr>
              <a:buSzPct val="25000"/>
              <a:buFont typeface="Arial"/>
              <a:buNone/>
            </a:pPr>
            <a:r>
              <a:rPr lang="en-US" sz="2400"/>
              <a:t>Thank you!</a:t>
            </a:r>
          </a:p>
        </p:txBody>
      </p:sp>
      <p:sp>
        <p:nvSpPr>
          <p:cNvPr id="270" name="Shape 270"/>
          <p:cNvSpPr txBox="1"/>
          <p:nvPr/>
        </p:nvSpPr>
        <p:spPr>
          <a:xfrm>
            <a:off x="0" y="-1357425"/>
            <a:ext cx="3000000" cy="3000000"/>
          </a:xfrm>
          <a:prstGeom prst="rect">
            <a:avLst/>
          </a:prstGeom>
          <a:noFill/>
          <a:ln>
            <a:noFill/>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85800" y="609600"/>
            <a:ext cx="10131425" cy="145626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OVERVIEW OF PROJECT</a:t>
            </a:r>
          </a:p>
        </p:txBody>
      </p:sp>
      <p:sp>
        <p:nvSpPr>
          <p:cNvPr id="150" name="Shape 150"/>
          <p:cNvSpPr txBox="1">
            <a:spLocks noGrp="1"/>
          </p:cNvSpPr>
          <p:nvPr>
            <p:ph type="body" idx="1"/>
          </p:nvPr>
        </p:nvSpPr>
        <p:spPr>
          <a:xfrm>
            <a:off x="685800" y="1519700"/>
            <a:ext cx="5392800" cy="4893899"/>
          </a:xfrm>
          <a:prstGeom prst="rect">
            <a:avLst/>
          </a:prstGeom>
          <a:noFill/>
          <a:ln>
            <a:noFill/>
          </a:ln>
        </p:spPr>
        <p:txBody>
          <a:bodyPr lIns="91425" tIns="45700" rIns="91425" bIns="45700" anchor="ctr" anchorCtr="0">
            <a:noAutofit/>
          </a:bodyPr>
          <a:lstStyle/>
          <a:p>
            <a:pPr marL="285750" marR="0" lvl="0" indent="-298450" algn="l" rtl="0">
              <a:spcBef>
                <a:spcPts val="0"/>
              </a:spcBef>
              <a:spcAft>
                <a:spcPts val="0"/>
              </a:spcAft>
              <a:buClr>
                <a:schemeClr val="lt1"/>
              </a:buClr>
              <a:buSzPct val="100000"/>
              <a:buFont typeface="Arial"/>
              <a:buChar char="•"/>
            </a:pPr>
            <a:r>
              <a:rPr lang="en-US" sz="2000" b="0" i="0" u="none" strike="noStrike" cap="none" baseline="0">
                <a:solidFill>
                  <a:schemeClr val="lt1"/>
                </a:solidFill>
                <a:latin typeface="Calibri"/>
                <a:ea typeface="Calibri"/>
                <a:cs typeface="Calibri"/>
                <a:sym typeface="Calibri"/>
              </a:rPr>
              <a:t>Eagleslist is a textbook focused trading program</a:t>
            </a:r>
          </a:p>
          <a:p>
            <a:pPr marL="0" marR="0" lvl="0" indent="0" algn="l" rtl="0">
              <a:spcBef>
                <a:spcPts val="0"/>
              </a:spcBef>
              <a:spcAft>
                <a:spcPts val="0"/>
              </a:spcAft>
              <a:buNone/>
            </a:pPr>
            <a:endParaRPr sz="2000"/>
          </a:p>
          <a:p>
            <a:pPr lvl="0" rtl="0">
              <a:spcBef>
                <a:spcPts val="0"/>
              </a:spcBef>
              <a:spcAft>
                <a:spcPts val="0"/>
              </a:spcAft>
              <a:buClr>
                <a:schemeClr val="lt1"/>
              </a:buClr>
              <a:buSzPct val="100000"/>
              <a:buFont typeface="Arial"/>
              <a:buChar char="•"/>
            </a:pPr>
            <a:r>
              <a:rPr lang="en-US" sz="2000"/>
              <a:t>FGCU students are able to:</a:t>
            </a:r>
          </a:p>
          <a:p>
            <a:pPr marL="742950" marR="0" lvl="1" indent="-311150" algn="l" rtl="0">
              <a:spcBef>
                <a:spcPts val="1000"/>
              </a:spcBef>
              <a:spcAft>
                <a:spcPts val="0"/>
              </a:spcAft>
              <a:buClr>
                <a:schemeClr val="lt1"/>
              </a:buClr>
              <a:buSzPct val="100000"/>
              <a:buFont typeface="Arial"/>
              <a:buChar char="•"/>
            </a:pPr>
            <a:r>
              <a:rPr lang="en-US" sz="2000"/>
              <a:t>Create</a:t>
            </a:r>
            <a:r>
              <a:rPr lang="en-US" sz="2000" b="0" i="0" u="none" strike="noStrike" cap="none" baseline="0">
                <a:solidFill>
                  <a:schemeClr val="lt1"/>
                </a:solidFill>
                <a:latin typeface="Calibri"/>
                <a:ea typeface="Calibri"/>
                <a:cs typeface="Calibri"/>
                <a:sym typeface="Calibri"/>
              </a:rPr>
              <a:t> </a:t>
            </a:r>
            <a:r>
              <a:rPr lang="en-US" sz="2000"/>
              <a:t>acco</a:t>
            </a:r>
            <a:r>
              <a:rPr lang="en-US" sz="2000" b="0" i="0" u="none" strike="noStrike" cap="none" baseline="0">
                <a:solidFill>
                  <a:schemeClr val="lt1"/>
                </a:solidFill>
                <a:latin typeface="Calibri"/>
                <a:ea typeface="Calibri"/>
                <a:cs typeface="Calibri"/>
                <a:sym typeface="Calibri"/>
              </a:rPr>
              <a:t>unts</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a:solidFill>
                  <a:schemeClr val="lt1"/>
                </a:solidFill>
                <a:latin typeface="Calibri"/>
                <a:ea typeface="Calibri"/>
                <a:cs typeface="Calibri"/>
                <a:sym typeface="Calibri"/>
              </a:rPr>
              <a:t>Verify user’s email addresses </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a:solidFill>
                  <a:schemeClr val="lt1"/>
                </a:solidFill>
                <a:latin typeface="Calibri"/>
                <a:ea typeface="Calibri"/>
                <a:cs typeface="Calibri"/>
                <a:sym typeface="Calibri"/>
              </a:rPr>
              <a:t>Post</a:t>
            </a:r>
            <a:r>
              <a:rPr lang="en-US" sz="2000"/>
              <a:t> or </a:t>
            </a:r>
            <a:r>
              <a:rPr lang="en-US" sz="2000" b="0" i="0" u="none" strike="noStrike" cap="none" baseline="0">
                <a:solidFill>
                  <a:schemeClr val="lt1"/>
                </a:solidFill>
                <a:latin typeface="Calibri"/>
                <a:ea typeface="Calibri"/>
                <a:cs typeface="Calibri"/>
                <a:sym typeface="Calibri"/>
              </a:rPr>
              <a:t>search used textbooks and other goods that they’re looking to buy or sell</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a:solidFill>
                  <a:schemeClr val="lt1"/>
                </a:solidFill>
                <a:latin typeface="Calibri"/>
                <a:ea typeface="Calibri"/>
                <a:cs typeface="Calibri"/>
                <a:sym typeface="Calibri"/>
              </a:rPr>
              <a:t>Comments &amp; reviews of </a:t>
            </a:r>
            <a:r>
              <a:rPr lang="en-US" sz="2000"/>
              <a:t>text</a:t>
            </a:r>
            <a:r>
              <a:rPr lang="en-US" sz="2000" b="0" i="0" u="none" strike="noStrike" cap="none" baseline="0">
                <a:solidFill>
                  <a:schemeClr val="lt1"/>
                </a:solidFill>
                <a:latin typeface="Calibri"/>
                <a:ea typeface="Calibri"/>
                <a:cs typeface="Calibri"/>
                <a:sym typeface="Calibri"/>
              </a:rPr>
              <a:t>books to rate them by necessity</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a:solidFill>
                  <a:schemeClr val="lt1"/>
                </a:solidFill>
                <a:latin typeface="Calibri"/>
                <a:ea typeface="Calibri"/>
                <a:cs typeface="Calibri"/>
                <a:sym typeface="Calibri"/>
              </a:rPr>
              <a:t>All</a:t>
            </a:r>
            <a:r>
              <a:rPr lang="en-US" sz="2000"/>
              <a:t> </a:t>
            </a:r>
            <a:r>
              <a:rPr lang="en-US" sz="2000" b="0" i="0" u="none" strike="noStrike" cap="none" baseline="0">
                <a:solidFill>
                  <a:schemeClr val="lt1"/>
                </a:solidFill>
                <a:latin typeface="Calibri"/>
                <a:ea typeface="Calibri"/>
                <a:cs typeface="Calibri"/>
                <a:sym typeface="Calibri"/>
              </a:rPr>
              <a:t>transactions will be determined by the students </a:t>
            </a:r>
          </a:p>
        </p:txBody>
      </p:sp>
      <p:sp>
        <p:nvSpPr>
          <p:cNvPr id="151" name="Shape 151"/>
          <p:cNvSpPr txBox="1">
            <a:spLocks noGrp="1"/>
          </p:cNvSpPr>
          <p:nvPr>
            <p:ph type="body" idx="2"/>
          </p:nvPr>
        </p:nvSpPr>
        <p:spPr>
          <a:xfrm>
            <a:off x="6268550" y="1519700"/>
            <a:ext cx="5392800" cy="4893899"/>
          </a:xfrm>
          <a:prstGeom prst="rect">
            <a:avLst/>
          </a:prstGeom>
          <a:noFill/>
          <a:ln>
            <a:noFill/>
          </a:ln>
        </p:spPr>
        <p:txBody>
          <a:bodyPr lIns="91425" tIns="45700" rIns="91425" bIns="45700" anchor="ctr" anchorCtr="0">
            <a:noAutofit/>
          </a:bodyPr>
          <a:lstStyle/>
          <a:p>
            <a:pPr marL="285750" marR="0" lvl="0" indent="-298450" algn="l" rtl="0">
              <a:spcBef>
                <a:spcPts val="1000"/>
              </a:spcBef>
              <a:spcAft>
                <a:spcPts val="0"/>
              </a:spcAft>
              <a:buClr>
                <a:schemeClr val="lt1"/>
              </a:buClr>
              <a:buSzPct val="100000"/>
              <a:buFont typeface="Arial"/>
              <a:buChar char="•"/>
            </a:pPr>
            <a:r>
              <a:rPr lang="en-US" sz="2000" b="0" i="0" u="none" strike="noStrike" cap="none" baseline="0" dirty="0">
                <a:solidFill>
                  <a:schemeClr val="lt1"/>
                </a:solidFill>
                <a:latin typeface="Calibri"/>
                <a:ea typeface="Calibri"/>
                <a:cs typeface="Calibri"/>
                <a:sym typeface="Calibri"/>
              </a:rPr>
              <a:t>Professors </a:t>
            </a:r>
            <a:r>
              <a:rPr lang="en-US" sz="2000" dirty="0">
                <a:solidFill>
                  <a:schemeClr val="bg1"/>
                </a:solidFill>
              </a:rPr>
              <a:t>are </a:t>
            </a:r>
            <a:r>
              <a:rPr lang="en-US" sz="2000" b="0" i="0" u="none" strike="noStrike" cap="none" baseline="0" dirty="0">
                <a:solidFill>
                  <a:schemeClr val="lt1"/>
                </a:solidFill>
                <a:latin typeface="Calibri"/>
                <a:ea typeface="Calibri"/>
                <a:cs typeface="Calibri"/>
                <a:sym typeface="Calibri"/>
              </a:rPr>
              <a:t>able to: </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dirty="0">
                <a:solidFill>
                  <a:schemeClr val="lt1"/>
                </a:solidFill>
                <a:latin typeface="Calibri"/>
                <a:ea typeface="Calibri"/>
                <a:cs typeface="Calibri"/>
                <a:sym typeface="Calibri"/>
              </a:rPr>
              <a:t>Verify their faculty email addresses </a:t>
            </a:r>
          </a:p>
          <a:p>
            <a:pPr marL="742950" marR="0" lvl="1" indent="-311150" algn="l" rtl="0">
              <a:spcBef>
                <a:spcPts val="1000"/>
              </a:spcBef>
              <a:spcAft>
                <a:spcPts val="0"/>
              </a:spcAft>
              <a:buClr>
                <a:schemeClr val="lt1"/>
              </a:buClr>
              <a:buSzPct val="100000"/>
              <a:buFont typeface="Arial"/>
              <a:buChar char="•"/>
            </a:pPr>
            <a:r>
              <a:rPr lang="en-US" sz="2000" b="0" i="0" u="none" strike="noStrike" cap="none" baseline="0" dirty="0">
                <a:solidFill>
                  <a:schemeClr val="lt1"/>
                </a:solidFill>
                <a:latin typeface="Calibri"/>
                <a:ea typeface="Calibri"/>
                <a:cs typeface="Calibri"/>
                <a:sym typeface="Calibri"/>
              </a:rPr>
              <a:t>Provide the ISBNs for class books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algn="ctr" rtl="0">
              <a:spcBef>
                <a:spcPts val="0"/>
              </a:spcBef>
              <a:buNone/>
            </a:pPr>
            <a:r>
              <a:rPr lang="en-US"/>
              <a:t>CLASS DIAGRAM</a:t>
            </a:r>
          </a:p>
          <a:p>
            <a:pPr algn="ctr">
              <a:spcBef>
                <a:spcPts val="0"/>
              </a:spcBef>
              <a:buNone/>
            </a:pPr>
            <a:endParaRPr/>
          </a:p>
        </p:txBody>
      </p:sp>
      <p:pic>
        <p:nvPicPr>
          <p:cNvPr id="157" name="Shape 157"/>
          <p:cNvPicPr preferRelativeResize="0"/>
          <p:nvPr/>
        </p:nvPicPr>
        <p:blipFill>
          <a:blip r:embed="rId3">
            <a:alphaModFix/>
          </a:blip>
          <a:stretch>
            <a:fillRect/>
          </a:stretch>
        </p:blipFill>
        <p:spPr>
          <a:xfrm>
            <a:off x="226225" y="1983700"/>
            <a:ext cx="5996941" cy="3965950"/>
          </a:xfrm>
          <a:prstGeom prst="rect">
            <a:avLst/>
          </a:prstGeom>
          <a:noFill/>
          <a:ln>
            <a:noFill/>
          </a:ln>
        </p:spPr>
      </p:pic>
      <p:pic>
        <p:nvPicPr>
          <p:cNvPr id="158" name="Shape 158"/>
          <p:cNvPicPr preferRelativeResize="0"/>
          <p:nvPr/>
        </p:nvPicPr>
        <p:blipFill>
          <a:blip r:embed="rId4">
            <a:alphaModFix/>
          </a:blip>
          <a:stretch>
            <a:fillRect/>
          </a:stretch>
        </p:blipFill>
        <p:spPr>
          <a:xfrm>
            <a:off x="6306525" y="1983699"/>
            <a:ext cx="5604524" cy="39659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Clr>
                <a:schemeClr val="dk1"/>
              </a:buClr>
              <a:buSzPct val="30555"/>
              <a:buFont typeface="Arial"/>
              <a:buNone/>
            </a:pPr>
            <a:r>
              <a:rPr lang="en-US"/>
              <a:t>CLASS DIAGRAM</a:t>
            </a:r>
          </a:p>
          <a:p>
            <a:pPr>
              <a:spcBef>
                <a:spcPts val="0"/>
              </a:spcBef>
              <a:buNone/>
            </a:pPr>
            <a:endParaRPr/>
          </a:p>
        </p:txBody>
      </p:sp>
      <p:pic>
        <p:nvPicPr>
          <p:cNvPr id="164" name="Shape 164"/>
          <p:cNvPicPr preferRelativeResize="0"/>
          <p:nvPr/>
        </p:nvPicPr>
        <p:blipFill>
          <a:blip r:embed="rId3">
            <a:alphaModFix/>
          </a:blip>
          <a:stretch>
            <a:fillRect/>
          </a:stretch>
        </p:blipFill>
        <p:spPr>
          <a:xfrm>
            <a:off x="160550" y="1834725"/>
            <a:ext cx="5726774" cy="3096499"/>
          </a:xfrm>
          <a:prstGeom prst="rect">
            <a:avLst/>
          </a:prstGeom>
          <a:noFill/>
          <a:ln>
            <a:noFill/>
          </a:ln>
        </p:spPr>
      </p:pic>
      <p:pic>
        <p:nvPicPr>
          <p:cNvPr id="165" name="Shape 165"/>
          <p:cNvPicPr preferRelativeResize="0"/>
          <p:nvPr/>
        </p:nvPicPr>
        <p:blipFill>
          <a:blip r:embed="rId4">
            <a:alphaModFix/>
          </a:blip>
          <a:stretch>
            <a:fillRect/>
          </a:stretch>
        </p:blipFill>
        <p:spPr>
          <a:xfrm>
            <a:off x="6028725" y="1834725"/>
            <a:ext cx="6009600" cy="30965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Clr>
                <a:schemeClr val="dk1"/>
              </a:buClr>
              <a:buSzPct val="30555"/>
              <a:buFont typeface="Arial"/>
              <a:buNone/>
            </a:pPr>
            <a:r>
              <a:rPr lang="en-US"/>
              <a:t>CLASS DIAGRAM</a:t>
            </a:r>
          </a:p>
          <a:p>
            <a:pPr>
              <a:spcBef>
                <a:spcPts val="0"/>
              </a:spcBef>
              <a:buNone/>
            </a:pPr>
            <a:endParaRPr/>
          </a:p>
        </p:txBody>
      </p:sp>
      <p:pic>
        <p:nvPicPr>
          <p:cNvPr id="171" name="Shape 171"/>
          <p:cNvPicPr preferRelativeResize="0"/>
          <p:nvPr/>
        </p:nvPicPr>
        <p:blipFill>
          <a:blip r:embed="rId3">
            <a:alphaModFix/>
          </a:blip>
          <a:stretch>
            <a:fillRect/>
          </a:stretch>
        </p:blipFill>
        <p:spPr>
          <a:xfrm>
            <a:off x="1925125" y="1961387"/>
            <a:ext cx="7652650" cy="40105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5800" y="609600"/>
            <a:ext cx="10131425" cy="1456267"/>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3600" b="0" i="0" u="none" strike="noStrike" cap="none" baseline="0">
                <a:solidFill>
                  <a:schemeClr val="lt1"/>
                </a:solidFill>
                <a:latin typeface="Calibri"/>
                <a:ea typeface="Calibri"/>
                <a:cs typeface="Calibri"/>
                <a:sym typeface="Calibri"/>
              </a:rPr>
              <a:t>GROUP MEMBERS &amp; ROLES</a:t>
            </a:r>
          </a:p>
        </p:txBody>
      </p:sp>
      <p:sp>
        <p:nvSpPr>
          <p:cNvPr id="177" name="Shape 177"/>
          <p:cNvSpPr txBox="1">
            <a:spLocks noGrp="1"/>
          </p:cNvSpPr>
          <p:nvPr>
            <p:ph type="body" idx="1"/>
          </p:nvPr>
        </p:nvSpPr>
        <p:spPr>
          <a:xfrm>
            <a:off x="685800" y="2142075"/>
            <a:ext cx="10131299" cy="4023900"/>
          </a:xfrm>
          <a:prstGeom prst="rect">
            <a:avLst/>
          </a:prstGeom>
          <a:noFill/>
          <a:ln>
            <a:noFill/>
          </a:ln>
        </p:spPr>
        <p:txBody>
          <a:bodyPr lIns="91425" tIns="45700" rIns="91425" bIns="45700" anchor="ctr" anchorCtr="0">
            <a:noAutofit/>
          </a:bodyPr>
          <a:lstStyle/>
          <a:p>
            <a:pPr marL="285750" marR="0" lvl="0" indent="-298450" algn="l" rtl="0">
              <a:spcBef>
                <a:spcPts val="500"/>
              </a:spcBef>
              <a:spcAft>
                <a:spcPts val="500"/>
              </a:spcAft>
              <a:buClr>
                <a:schemeClr val="lt1"/>
              </a:buClr>
              <a:buSzPct val="100000"/>
              <a:buFont typeface="Arial"/>
              <a:buChar char="•"/>
            </a:pPr>
            <a:r>
              <a:rPr lang="en-US" sz="2000"/>
              <a:t>Andrew Owen - Head Manager (Oversees project development, team lead for web service)</a:t>
            </a:r>
          </a:p>
          <a:p>
            <a:pPr marL="285750" marR="0" lvl="0" indent="-298450" algn="l" rtl="0">
              <a:spcBef>
                <a:spcPts val="500"/>
              </a:spcBef>
              <a:spcAft>
                <a:spcPts val="500"/>
              </a:spcAft>
              <a:buClr>
                <a:schemeClr val="lt1"/>
              </a:buClr>
              <a:buSzPct val="100000"/>
              <a:buFont typeface="Arial"/>
              <a:buChar char="•"/>
            </a:pPr>
            <a:r>
              <a:rPr lang="en-US" sz="2000"/>
              <a:t>Michael MacCallum - Co-Manager (Track meetings and keeps website up to date, GUI team lead)</a:t>
            </a:r>
          </a:p>
          <a:p>
            <a:pPr marL="285750" marR="0" lvl="0" indent="-298450" algn="l" rtl="0">
              <a:spcBef>
                <a:spcPts val="500"/>
              </a:spcBef>
              <a:spcAft>
                <a:spcPts val="500"/>
              </a:spcAft>
              <a:buClr>
                <a:schemeClr val="lt1"/>
              </a:buClr>
              <a:buSzPct val="100000"/>
              <a:buFont typeface="Arial"/>
              <a:buChar char="•"/>
            </a:pPr>
            <a:r>
              <a:rPr lang="en-US" sz="2000"/>
              <a:t>Mostofa Ansary - Front-end programmer (Implement part of GUI, tester)</a:t>
            </a:r>
          </a:p>
          <a:p>
            <a:pPr marL="285750" marR="0" lvl="0" indent="-298450" algn="l" rtl="0">
              <a:spcBef>
                <a:spcPts val="500"/>
              </a:spcBef>
              <a:spcAft>
                <a:spcPts val="500"/>
              </a:spcAft>
              <a:buClr>
                <a:schemeClr val="lt1"/>
              </a:buClr>
              <a:buSzPct val="100000"/>
              <a:buFont typeface="Arial"/>
              <a:buChar char="•"/>
            </a:pPr>
            <a:r>
              <a:rPr lang="en-US" sz="2000"/>
              <a:t>Hermilo Calderon - Front-end programmer (Implement part of GUI, testing manager)</a:t>
            </a:r>
          </a:p>
          <a:p>
            <a:pPr marL="285750" marR="0" lvl="0" indent="-298450" algn="l" rtl="0">
              <a:spcBef>
                <a:spcPts val="500"/>
              </a:spcBef>
              <a:spcAft>
                <a:spcPts val="500"/>
              </a:spcAft>
              <a:buClr>
                <a:schemeClr val="lt1"/>
              </a:buClr>
              <a:buSzPct val="100000"/>
              <a:buFont typeface="Arial"/>
              <a:buChar char="•"/>
            </a:pPr>
            <a:r>
              <a:rPr lang="en-US" sz="2000"/>
              <a:t>John Zachariah - Back-end programmer (Implement parts of web service, responsible for idea)</a:t>
            </a:r>
          </a:p>
          <a:p>
            <a:pPr marL="0" lvl="0" indent="0" rtl="0">
              <a:spcBef>
                <a:spcPts val="500"/>
              </a:spcBef>
              <a:spcAft>
                <a:spcPts val="500"/>
              </a:spcAft>
              <a:buClr>
                <a:schemeClr val="dk1"/>
              </a:buClr>
              <a:buFont typeface="Arial"/>
              <a:buNone/>
            </a:pPr>
            <a:endParaRPr sz="200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609600" y="609600"/>
            <a:ext cx="10131299" cy="1456199"/>
          </a:xfrm>
          <a:prstGeom prst="rect">
            <a:avLst/>
          </a:prstGeom>
        </p:spPr>
        <p:txBody>
          <a:bodyPr lIns="91425" tIns="91425" rIns="91425" bIns="91425" anchor="ctr" anchorCtr="0">
            <a:noAutofit/>
          </a:bodyPr>
          <a:lstStyle/>
          <a:p>
            <a:pPr lvl="0" algn="ctr" rtl="0">
              <a:spcBef>
                <a:spcPts val="0"/>
              </a:spcBef>
              <a:buNone/>
            </a:pPr>
            <a:r>
              <a:rPr lang="en-US"/>
              <a:t>DEMO (Invalid inputs)</a:t>
            </a:r>
          </a:p>
        </p:txBody>
      </p:sp>
      <p:pic>
        <p:nvPicPr>
          <p:cNvPr id="183" name="Shape 183"/>
          <p:cNvPicPr preferRelativeResize="0"/>
          <p:nvPr/>
        </p:nvPicPr>
        <p:blipFill>
          <a:blip r:embed="rId3">
            <a:alphaModFix/>
          </a:blip>
          <a:stretch>
            <a:fillRect/>
          </a:stretch>
        </p:blipFill>
        <p:spPr>
          <a:xfrm>
            <a:off x="16150" y="2539661"/>
            <a:ext cx="6001402" cy="3491011"/>
          </a:xfrm>
          <a:prstGeom prst="rect">
            <a:avLst/>
          </a:prstGeom>
          <a:noFill/>
          <a:ln>
            <a:noFill/>
          </a:ln>
        </p:spPr>
      </p:pic>
      <p:pic>
        <p:nvPicPr>
          <p:cNvPr id="184" name="Shape 184"/>
          <p:cNvPicPr preferRelativeResize="0"/>
          <p:nvPr/>
        </p:nvPicPr>
        <p:blipFill>
          <a:blip r:embed="rId4">
            <a:alphaModFix/>
          </a:blip>
          <a:stretch>
            <a:fillRect/>
          </a:stretch>
        </p:blipFill>
        <p:spPr>
          <a:xfrm>
            <a:off x="6168825" y="2536375"/>
            <a:ext cx="6001399" cy="3470949"/>
          </a:xfrm>
          <a:prstGeom prst="rect">
            <a:avLst/>
          </a:prstGeom>
          <a:noFill/>
          <a:ln>
            <a:noFill/>
          </a:ln>
        </p:spPr>
      </p:pic>
      <p:sp>
        <p:nvSpPr>
          <p:cNvPr id="185" name="Shape 185"/>
          <p:cNvSpPr txBox="1"/>
          <p:nvPr/>
        </p:nvSpPr>
        <p:spPr>
          <a:xfrm>
            <a:off x="1499425" y="6224625"/>
            <a:ext cx="2678699" cy="318300"/>
          </a:xfrm>
          <a:prstGeom prst="rect">
            <a:avLst/>
          </a:prstGeom>
          <a:noFill/>
          <a:ln>
            <a:noFill/>
          </a:ln>
        </p:spPr>
        <p:txBody>
          <a:bodyPr lIns="91425" tIns="91425" rIns="91425" bIns="91425" anchor="t" anchorCtr="0">
            <a:noAutofit/>
          </a:bodyPr>
          <a:lstStyle/>
          <a:p>
            <a:pPr lvl="0" indent="457200" rtl="0">
              <a:spcBef>
                <a:spcPts val="0"/>
              </a:spcBef>
              <a:buNone/>
            </a:pPr>
            <a:r>
              <a:rPr lang="en-US">
                <a:solidFill>
                  <a:schemeClr val="lt1"/>
                </a:solidFill>
              </a:rPr>
              <a:t>invalid comment</a:t>
            </a:r>
          </a:p>
        </p:txBody>
      </p:sp>
      <p:sp>
        <p:nvSpPr>
          <p:cNvPr id="186" name="Shape 186"/>
          <p:cNvSpPr txBox="1"/>
          <p:nvPr/>
        </p:nvSpPr>
        <p:spPr>
          <a:xfrm>
            <a:off x="8298275" y="6224625"/>
            <a:ext cx="2678699" cy="318300"/>
          </a:xfrm>
          <a:prstGeom prst="rect">
            <a:avLst/>
          </a:prstGeom>
          <a:noFill/>
          <a:ln>
            <a:noFill/>
          </a:ln>
        </p:spPr>
        <p:txBody>
          <a:bodyPr lIns="91425" tIns="91425" rIns="91425" bIns="91425" anchor="t" anchorCtr="0">
            <a:noAutofit/>
          </a:bodyPr>
          <a:lstStyle/>
          <a:p>
            <a:pPr lvl="0" indent="457200" rtl="0">
              <a:spcBef>
                <a:spcPts val="0"/>
              </a:spcBef>
              <a:buNone/>
            </a:pPr>
            <a:r>
              <a:rPr lang="en-US">
                <a:solidFill>
                  <a:schemeClr val="lt1"/>
                </a:solidFill>
              </a:rPr>
              <a:t>invalid listing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None/>
            </a:pPr>
            <a:r>
              <a:rPr lang="en-US"/>
              <a:t>DEMO (Invalid inputs) CONT.</a:t>
            </a:r>
          </a:p>
        </p:txBody>
      </p:sp>
      <p:pic>
        <p:nvPicPr>
          <p:cNvPr id="192" name="Shape 192"/>
          <p:cNvPicPr preferRelativeResize="0"/>
          <p:nvPr/>
        </p:nvPicPr>
        <p:blipFill>
          <a:blip r:embed="rId3">
            <a:alphaModFix/>
          </a:blip>
          <a:stretch>
            <a:fillRect/>
          </a:stretch>
        </p:blipFill>
        <p:spPr>
          <a:xfrm>
            <a:off x="6078725" y="2460987"/>
            <a:ext cx="5982776" cy="3483423"/>
          </a:xfrm>
          <a:prstGeom prst="rect">
            <a:avLst/>
          </a:prstGeom>
          <a:noFill/>
          <a:ln>
            <a:noFill/>
          </a:ln>
        </p:spPr>
      </p:pic>
      <p:pic>
        <p:nvPicPr>
          <p:cNvPr id="193" name="Shape 193"/>
          <p:cNvPicPr preferRelativeResize="0"/>
          <p:nvPr/>
        </p:nvPicPr>
        <p:blipFill>
          <a:blip r:embed="rId4">
            <a:alphaModFix/>
          </a:blip>
          <a:stretch>
            <a:fillRect/>
          </a:stretch>
        </p:blipFill>
        <p:spPr>
          <a:xfrm>
            <a:off x="76199" y="2485037"/>
            <a:ext cx="5923724" cy="3435325"/>
          </a:xfrm>
          <a:prstGeom prst="rect">
            <a:avLst/>
          </a:prstGeom>
          <a:noFill/>
          <a:ln>
            <a:noFill/>
          </a:ln>
        </p:spPr>
      </p:pic>
      <p:sp>
        <p:nvSpPr>
          <p:cNvPr id="194" name="Shape 194"/>
          <p:cNvSpPr txBox="1"/>
          <p:nvPr/>
        </p:nvSpPr>
        <p:spPr>
          <a:xfrm>
            <a:off x="947057" y="6224625"/>
            <a:ext cx="3178043" cy="318300"/>
          </a:xfrm>
          <a:prstGeom prst="rect">
            <a:avLst/>
          </a:prstGeom>
          <a:noFill/>
          <a:ln>
            <a:noFill/>
          </a:ln>
        </p:spPr>
        <p:txBody>
          <a:bodyPr lIns="91425" tIns="91425" rIns="91425" bIns="91425" anchor="t" anchorCtr="0">
            <a:noAutofit/>
          </a:bodyPr>
          <a:lstStyle/>
          <a:p>
            <a:pPr lvl="0" rtl="0">
              <a:spcBef>
                <a:spcPts val="0"/>
              </a:spcBef>
              <a:buNone/>
            </a:pPr>
            <a:r>
              <a:rPr lang="en-US"/>
              <a:t>	</a:t>
            </a:r>
            <a:r>
              <a:rPr lang="en-US">
                <a:solidFill>
                  <a:schemeClr val="lt1"/>
                </a:solidFill>
              </a:rPr>
              <a:t>Invalid login credentials</a:t>
            </a:r>
          </a:p>
        </p:txBody>
      </p:sp>
      <p:sp>
        <p:nvSpPr>
          <p:cNvPr id="195" name="Shape 195"/>
          <p:cNvSpPr txBox="1"/>
          <p:nvPr/>
        </p:nvSpPr>
        <p:spPr>
          <a:xfrm>
            <a:off x="7730762" y="6224625"/>
            <a:ext cx="2678699" cy="318300"/>
          </a:xfrm>
          <a:prstGeom prst="rect">
            <a:avLst/>
          </a:prstGeom>
          <a:noFill/>
          <a:ln>
            <a:noFill/>
          </a:ln>
        </p:spPr>
        <p:txBody>
          <a:bodyPr lIns="91425" tIns="91425" rIns="91425" bIns="91425" anchor="t" anchorCtr="0">
            <a:noAutofit/>
          </a:bodyPr>
          <a:lstStyle/>
          <a:p>
            <a:pPr lvl="0" rtl="0">
              <a:spcBef>
                <a:spcPts val="0"/>
              </a:spcBef>
              <a:buNone/>
            </a:pPr>
            <a:r>
              <a:rPr lang="en-US"/>
              <a:t>	</a:t>
            </a:r>
            <a:r>
              <a:rPr lang="en-US">
                <a:solidFill>
                  <a:schemeClr val="lt1"/>
                </a:solidFill>
              </a:rPr>
              <a:t>Invalid sign-up info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85800" y="609600"/>
            <a:ext cx="10131299" cy="1456199"/>
          </a:xfrm>
          <a:prstGeom prst="rect">
            <a:avLst/>
          </a:prstGeom>
        </p:spPr>
        <p:txBody>
          <a:bodyPr lIns="91425" tIns="91425" rIns="91425" bIns="91425" anchor="ctr" anchorCtr="0">
            <a:noAutofit/>
          </a:bodyPr>
          <a:lstStyle/>
          <a:p>
            <a:pPr lvl="0" algn="ctr" rtl="0">
              <a:spcBef>
                <a:spcPts val="0"/>
              </a:spcBef>
              <a:buNone/>
            </a:pPr>
            <a:r>
              <a:rPr lang="en-US"/>
              <a:t>TEST RESULTS</a:t>
            </a:r>
          </a:p>
        </p:txBody>
      </p:sp>
      <p:pic>
        <p:nvPicPr>
          <p:cNvPr id="201" name="Shape 201"/>
          <p:cNvPicPr preferRelativeResize="0"/>
          <p:nvPr/>
        </p:nvPicPr>
        <p:blipFill>
          <a:blip r:embed="rId3">
            <a:alphaModFix/>
          </a:blip>
          <a:stretch>
            <a:fillRect/>
          </a:stretch>
        </p:blipFill>
        <p:spPr>
          <a:xfrm>
            <a:off x="937936" y="2265549"/>
            <a:ext cx="10316126" cy="2326900"/>
          </a:xfrm>
          <a:prstGeom prst="rect">
            <a:avLst/>
          </a:prstGeom>
          <a:noFill/>
          <a:ln>
            <a:noFill/>
          </a:ln>
        </p:spPr>
      </p:pic>
      <p:sp>
        <p:nvSpPr>
          <p:cNvPr id="202" name="Shape 202"/>
          <p:cNvSpPr/>
          <p:nvPr/>
        </p:nvSpPr>
        <p:spPr>
          <a:xfrm>
            <a:off x="6640275" y="3374575"/>
            <a:ext cx="1643700" cy="206699"/>
          </a:xfrm>
          <a:prstGeom prst="rect">
            <a:avLst/>
          </a:prstGeom>
          <a:solidFill>
            <a:srgbClr val="99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Macintosh PowerPoint</Application>
  <PresentationFormat>Widescreen</PresentationFormat>
  <Paragraphs>70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Celestial</vt:lpstr>
      <vt:lpstr>EAGLESLIST</vt:lpstr>
      <vt:lpstr>OVERVIEW OF PROJECT</vt:lpstr>
      <vt:lpstr>CLASS DIAGRAM </vt:lpstr>
      <vt:lpstr>CLASS DIAGRAM </vt:lpstr>
      <vt:lpstr>CLASS DIAGRAM </vt:lpstr>
      <vt:lpstr>GROUP MEMBERS &amp; ROLES</vt:lpstr>
      <vt:lpstr>DEMO (Invalid inputs)</vt:lpstr>
      <vt:lpstr>DEMO (Invalid inputs) CONT.</vt:lpstr>
      <vt:lpstr>TEST RESULTS</vt:lpstr>
      <vt:lpstr>TEST RESULTS (cont.)</vt:lpstr>
      <vt:lpstr>TEST RESULTS (cont.)</vt:lpstr>
      <vt:lpstr>SCREEN IMAGES OF OUR PRODUCT (Before)</vt:lpstr>
      <vt:lpstr>SCREEN IMAGES OF OUR PRODUCT (Before)</vt:lpstr>
      <vt:lpstr>SCREEN IMAGES OF OUR PRODUCT (After) with Valid Inputs</vt:lpstr>
      <vt:lpstr>SCREEN IMAGES OF OUR PRODUCT (After) with Valid Inputs CONT.</vt:lpstr>
      <vt:lpstr>OVERVIEW OF THE DESIGN</vt:lpstr>
      <vt:lpstr>OVERVIEW OF THE DESIGN CONT.</vt:lpstr>
      <vt:lpstr>PROJECT LEGACY</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EAGLESLIST</dc:title>
  <cp:lastModifiedBy>Microsoft Office User</cp:lastModifiedBy>
  <cp:revision>1</cp:revision>
  <dcterms:modified xsi:type="dcterms:W3CDTF">2015-12-08T18:51:06Z</dcterms:modified>
</cp:coreProperties>
</file>