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B4007383-14AE-4823-A3AC-9661FB0867A1}">
  <a:tblStyle styleId="{B4007383-14AE-4823-A3AC-9661FB0867A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F1E8F4"/>
          </a:solidFill>
        </a:fill>
      </a:tcStyle>
    </a:wholeTbl>
    <a:band1H>
      <a:tcStyle>
        <a:fill>
          <a:solidFill>
            <a:srgbClr val="E2CDE9"/>
          </a:solidFill>
        </a:fill>
      </a:tcStyle>
    </a:band1H>
    <a:band1V>
      <a:tcStyle>
        <a:fill>
          <a:solidFill>
            <a:srgbClr val="E2CDE9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John</a:t>
            </a:r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Andrew</a:t>
            </a:r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Mostafa</a:t>
            </a:r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Mostafa</a:t>
            </a:r>
          </a:p>
        </p:txBody>
      </p:sp>
      <p:sp>
        <p:nvSpPr>
          <p:cNvPr id="211" name="Shape 21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Mostafa</a:t>
            </a:r>
          </a:p>
        </p:txBody>
      </p:sp>
      <p:sp>
        <p:nvSpPr>
          <p:cNvPr id="217" name="Shape 2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John</a:t>
            </a:r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Burrito aka Hermilo</a:t>
            </a:r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Burrito aka Hermilo</a:t>
            </a:r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Burrito aka Hermilo</a:t>
            </a:r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Mick</a:t>
            </a:r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Mick</a:t>
            </a:r>
          </a:p>
        </p:txBody>
      </p:sp>
      <p:sp>
        <p:nvSpPr>
          <p:cNvPr id="180" name="Shape 18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Mick</a:t>
            </a:r>
          </a:p>
        </p:txBody>
      </p:sp>
      <p:sp>
        <p:nvSpPr>
          <p:cNvPr id="187" name="Shape 18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Andrew </a:t>
            </a:r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5.jpg"/><Relationship Id="rId3" Type="http://schemas.openxmlformats.org/officeDocument/2006/relationships/image" Target="../media/image0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hape 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/>
          <p:nvPr>
            <p:ph type="ctrTitle"/>
          </p:nvPr>
        </p:nvSpPr>
        <p:spPr>
          <a:xfrm>
            <a:off x="3962398" y="1964266"/>
            <a:ext cx="7197725" cy="242146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2pPr>
            <a:lvl3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3pPr>
            <a:lvl4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4pPr>
            <a:lvl5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5pPr>
            <a:lvl6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6pPr>
            <a:lvl7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7pPr>
            <a:lvl8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8pPr>
            <a:lvl9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62398" y="4385732"/>
            <a:ext cx="7197725" cy="14054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  <a:defRPr b="0" baseline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8932557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962398" y="5870575"/>
            <a:ext cx="4893957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10608957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Shape 76"/>
          <p:cNvSpPr txBox="1"/>
          <p:nvPr>
            <p:ph type="title"/>
          </p:nvPr>
        </p:nvSpPr>
        <p:spPr>
          <a:xfrm>
            <a:off x="685800" y="1600200"/>
            <a:ext cx="6164653" cy="1371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0" sz="2800"/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7" name="Shape 77"/>
          <p:cNvSpPr/>
          <p:nvPr>
            <p:ph idx="2" type="pic"/>
          </p:nvPr>
        </p:nvSpPr>
        <p:spPr>
          <a:xfrm>
            <a:off x="7536253" y="914400"/>
            <a:ext cx="3280973" cy="4572000"/>
          </a:xfrm>
          <a:prstGeom prst="roundRect">
            <a:avLst>
              <a:gd fmla="val 4280" name="adj"/>
            </a:avLst>
          </a:prstGeom>
          <a:noFill/>
          <a:ln cap="sq" cmpd="dbl" w="50800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2971800"/>
            <a:ext cx="6164653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 sz="1800"/>
            </a:lvl1pPr>
            <a:lvl2pPr indent="0" marL="457200" rtl="0">
              <a:spcBef>
                <a:spcPts val="0"/>
              </a:spcBef>
              <a:buFont typeface="Calibri"/>
              <a:buNone/>
              <a:defRPr sz="1200"/>
            </a:lvl2pPr>
            <a:lvl3pPr indent="0" marL="914400" rtl="0">
              <a:spcBef>
                <a:spcPts val="0"/>
              </a:spcBef>
              <a:buFont typeface="Calibri"/>
              <a:buNone/>
              <a:defRPr sz="1000"/>
            </a:lvl3pPr>
            <a:lvl4pPr indent="0" marL="1371600" rtl="0">
              <a:spcBef>
                <a:spcPts val="0"/>
              </a:spcBef>
              <a:buFont typeface="Calibri"/>
              <a:buNone/>
              <a:defRPr sz="900"/>
            </a:lvl4pPr>
            <a:lvl5pPr indent="0" marL="1828800" rtl="0">
              <a:spcBef>
                <a:spcPts val="0"/>
              </a:spcBef>
              <a:buFont typeface="Calibri"/>
              <a:buNone/>
              <a:defRPr sz="900"/>
            </a:lvl5pPr>
            <a:lvl6pPr indent="0" marL="2286000" rtl="0">
              <a:spcBef>
                <a:spcPts val="0"/>
              </a:spcBef>
              <a:buFont typeface="Calibri"/>
              <a:buNone/>
              <a:defRPr sz="900"/>
            </a:lvl6pPr>
            <a:lvl7pPr indent="0" marL="2743200" rtl="0">
              <a:spcBef>
                <a:spcPts val="0"/>
              </a:spcBef>
              <a:buFont typeface="Calibri"/>
              <a:buNone/>
              <a:defRPr sz="900"/>
            </a:lvl7pPr>
            <a:lvl8pPr indent="0" marL="3200400" rtl="0">
              <a:spcBef>
                <a:spcPts val="0"/>
              </a:spcBef>
              <a:buFont typeface="Calibri"/>
              <a:buNone/>
              <a:defRPr sz="900"/>
            </a:lvl8pPr>
            <a:lvl9pPr indent="0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anoramic Picture with Captio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Shape 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Shape 84"/>
          <p:cNvSpPr txBox="1"/>
          <p:nvPr>
            <p:ph type="title"/>
          </p:nvPr>
        </p:nvSpPr>
        <p:spPr>
          <a:xfrm>
            <a:off x="685800" y="4732864"/>
            <a:ext cx="10131427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0" sz="2400"/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5" name="Shape 85"/>
          <p:cNvSpPr/>
          <p:nvPr>
            <p:ph idx="2" type="pic"/>
          </p:nvPr>
        </p:nvSpPr>
        <p:spPr>
          <a:xfrm>
            <a:off x="1371600" y="932112"/>
            <a:ext cx="8759827" cy="3164975"/>
          </a:xfrm>
          <a:prstGeom prst="roundRect">
            <a:avLst>
              <a:gd fmla="val 4380" name="adj"/>
            </a:avLst>
          </a:prstGeom>
          <a:noFill/>
          <a:ln cap="sq" cmpd="dbl" w="50800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5299603"/>
            <a:ext cx="10131427" cy="4937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 sz="1400"/>
            </a:lvl1pPr>
            <a:lvl2pPr indent="0" marL="457200" rtl="0">
              <a:spcBef>
                <a:spcPts val="0"/>
              </a:spcBef>
              <a:buFont typeface="Calibri"/>
              <a:buNone/>
              <a:defRPr sz="1200"/>
            </a:lvl2pPr>
            <a:lvl3pPr indent="0" marL="914400" rtl="0">
              <a:spcBef>
                <a:spcPts val="0"/>
              </a:spcBef>
              <a:buFont typeface="Calibri"/>
              <a:buNone/>
              <a:defRPr sz="1000"/>
            </a:lvl3pPr>
            <a:lvl4pPr indent="0" marL="1371600" rtl="0">
              <a:spcBef>
                <a:spcPts val="0"/>
              </a:spcBef>
              <a:buFont typeface="Calibri"/>
              <a:buNone/>
              <a:defRPr sz="900"/>
            </a:lvl4pPr>
            <a:lvl5pPr indent="0" marL="1828800" rtl="0">
              <a:spcBef>
                <a:spcPts val="0"/>
              </a:spcBef>
              <a:buFont typeface="Calibri"/>
              <a:buNone/>
              <a:defRPr sz="900"/>
            </a:lvl5pPr>
            <a:lvl6pPr indent="0" marL="2286000" rtl="0">
              <a:spcBef>
                <a:spcPts val="0"/>
              </a:spcBef>
              <a:buFont typeface="Calibri"/>
              <a:buNone/>
              <a:defRPr sz="900"/>
            </a:lvl6pPr>
            <a:lvl7pPr indent="0" marL="2743200" rtl="0">
              <a:spcBef>
                <a:spcPts val="0"/>
              </a:spcBef>
              <a:buFont typeface="Calibri"/>
              <a:buNone/>
              <a:defRPr sz="900"/>
            </a:lvl7pPr>
            <a:lvl8pPr indent="0" marL="3200400" rtl="0">
              <a:spcBef>
                <a:spcPts val="0"/>
              </a:spcBef>
              <a:buFont typeface="Calibri"/>
              <a:buNone/>
              <a:defRPr sz="900"/>
            </a:lvl8pPr>
            <a:lvl9pPr indent="0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/>
          <p:nvPr>
            <p:ph type="title"/>
          </p:nvPr>
        </p:nvSpPr>
        <p:spPr>
          <a:xfrm>
            <a:off x="685800" y="609600"/>
            <a:ext cx="10131427" cy="3124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defRPr b="0" sz="3200" cap="none"/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>
                <a:solidFill>
                  <a:schemeClr val="lt1"/>
                </a:solidFill>
              </a:defRPr>
            </a:lvl1pPr>
            <a:lvl2pPr indent="0" marL="457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800">
                <a:solidFill>
                  <a:schemeClr val="lt1"/>
                </a:solidFill>
              </a:defRPr>
            </a:lvl2pPr>
            <a:lvl3pPr indent="0" marL="914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600">
                <a:solidFill>
                  <a:schemeClr val="lt1"/>
                </a:solidFill>
              </a:defRPr>
            </a:lvl3pPr>
            <a:lvl4pPr indent="0" marL="1371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4pPr>
            <a:lvl5pPr indent="0" marL="18288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5pPr>
            <a:lvl6pPr indent="0" marL="22860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6pPr>
            <a:lvl7pPr indent="0" marL="2743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7pPr>
            <a:lvl8pPr indent="0" marL="3200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8pPr>
            <a:lvl9pPr indent="0" marL="3657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Quote with Caption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Shape 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Shape 99"/>
          <p:cNvSpPr txBox="1"/>
          <p:nvPr/>
        </p:nvSpPr>
        <p:spPr>
          <a:xfrm>
            <a:off x="10237867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488275" y="823337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</a:p>
        </p:txBody>
      </p:sp>
      <p:sp>
        <p:nvSpPr>
          <p:cNvPr id="101" name="Shape 101"/>
          <p:cNvSpPr txBox="1"/>
          <p:nvPr>
            <p:ph type="title"/>
          </p:nvPr>
        </p:nvSpPr>
        <p:spPr>
          <a:xfrm>
            <a:off x="992266" y="609600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defRPr b="0" sz="3200" cap="none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1097875" y="3352800"/>
            <a:ext cx="933918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2" type="body"/>
          </p:nvPr>
        </p:nvSpPr>
        <p:spPr>
          <a:xfrm>
            <a:off x="687464" y="4343400"/>
            <a:ext cx="10152367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>
                <a:solidFill>
                  <a:schemeClr val="lt1"/>
                </a:solidFill>
              </a:defRPr>
            </a:lvl1pPr>
            <a:lvl2pPr indent="0" marL="457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800">
                <a:solidFill>
                  <a:schemeClr val="lt1"/>
                </a:solidFill>
              </a:defRPr>
            </a:lvl2pPr>
            <a:lvl3pPr indent="0" marL="914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600">
                <a:solidFill>
                  <a:schemeClr val="lt1"/>
                </a:solidFill>
              </a:defRPr>
            </a:lvl3pPr>
            <a:lvl4pPr indent="0" marL="1371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4pPr>
            <a:lvl5pPr indent="0" marL="18288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5pPr>
            <a:lvl6pPr indent="0" marL="22860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6pPr>
            <a:lvl7pPr indent="0" marL="2743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7pPr>
            <a:lvl8pPr indent="0" marL="3200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8pPr>
            <a:lvl9pPr indent="0" marL="3657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Quote Name Card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Shape 10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Shape 109"/>
          <p:cNvSpPr txBox="1"/>
          <p:nvPr/>
        </p:nvSpPr>
        <p:spPr>
          <a:xfrm>
            <a:off x="10237867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488275" y="823337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</a:p>
        </p:txBody>
      </p:sp>
      <p:sp>
        <p:nvSpPr>
          <p:cNvPr id="111" name="Shape 111"/>
          <p:cNvSpPr txBox="1"/>
          <p:nvPr>
            <p:ph type="title"/>
          </p:nvPr>
        </p:nvSpPr>
        <p:spPr>
          <a:xfrm>
            <a:off x="992266" y="609600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defRPr b="0" sz="3200" cap="none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3886200"/>
            <a:ext cx="10135436" cy="889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sz="2400" cap="none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defRPr sz="1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rtl="0">
              <a:spcBef>
                <a:spcPts val="0"/>
              </a:spcBef>
              <a:defRPr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Shape 113"/>
          <p:cNvSpPr txBox="1"/>
          <p:nvPr>
            <p:ph idx="2" type="body"/>
          </p:nvPr>
        </p:nvSpPr>
        <p:spPr>
          <a:xfrm>
            <a:off x="685799" y="4775200"/>
            <a:ext cx="10135436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indent="0" marL="457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800">
                <a:solidFill>
                  <a:schemeClr val="lt1"/>
                </a:solidFill>
              </a:defRPr>
            </a:lvl2pPr>
            <a:lvl3pPr indent="0" marL="914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600">
                <a:solidFill>
                  <a:schemeClr val="lt1"/>
                </a:solidFill>
              </a:defRPr>
            </a:lvl3pPr>
            <a:lvl4pPr indent="0" marL="1371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4pPr>
            <a:lvl5pPr indent="0" marL="18288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5pPr>
            <a:lvl6pPr indent="0" marL="22860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6pPr>
            <a:lvl7pPr indent="0" marL="2743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7pPr>
            <a:lvl8pPr indent="0" marL="3200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8pPr>
            <a:lvl9pPr indent="0" marL="3657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rue or Fals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Shape 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Shape 119"/>
          <p:cNvSpPr txBox="1"/>
          <p:nvPr>
            <p:ph type="title"/>
          </p:nvPr>
        </p:nvSpPr>
        <p:spPr>
          <a:xfrm>
            <a:off x="685800" y="609600"/>
            <a:ext cx="10131427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 b="0"/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3505200"/>
            <a:ext cx="10131428" cy="838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sz="2800" cap="none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defRPr sz="1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rtl="0">
              <a:spcBef>
                <a:spcPts val="0"/>
              </a:spcBef>
              <a:defRPr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>
              <a:spcBef>
                <a:spcPts val="0"/>
              </a:spcBef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Shape 121"/>
          <p:cNvSpPr txBox="1"/>
          <p:nvPr>
            <p:ph idx="2" type="body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indent="0" marL="457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800">
                <a:solidFill>
                  <a:schemeClr val="lt1"/>
                </a:solidFill>
              </a:defRPr>
            </a:lvl2pPr>
            <a:lvl3pPr indent="0" marL="914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600">
                <a:solidFill>
                  <a:schemeClr val="lt1"/>
                </a:solidFill>
              </a:defRPr>
            </a:lvl3pPr>
            <a:lvl4pPr indent="0" marL="1371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4pPr>
            <a:lvl5pPr indent="0" marL="18288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5pPr>
            <a:lvl6pPr indent="0" marL="22860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6pPr>
            <a:lvl7pPr indent="0" marL="2743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7pPr>
            <a:lvl8pPr indent="0" marL="3200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8pPr>
            <a:lvl9pPr indent="0" marL="3657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Shape 1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Shape 127"/>
          <p:cNvSpPr txBox="1"/>
          <p:nvPr>
            <p:ph idx="1" type="body"/>
          </p:nvPr>
        </p:nvSpPr>
        <p:spPr>
          <a:xfrm rot="5400000">
            <a:off x="3926946" y="-1099079"/>
            <a:ext cx="3649132" cy="101314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71450" marL="2857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8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84150" marL="7429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96850" marL="12001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5250" marL="15430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5250" marL="20002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52400" marL="25146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52400" marL="29718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52400" marL="34290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52400" marL="38862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31" name="Shape 131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3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/>
          <p:nvPr>
            <p:ph type="title"/>
          </p:nvPr>
        </p:nvSpPr>
        <p:spPr>
          <a:xfrm rot="5400000">
            <a:off x="7147150" y="2121123"/>
            <a:ext cx="5181601" cy="215855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3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 rot="5400000">
            <a:off x="2011057" y="-715658"/>
            <a:ext cx="5181600" cy="78321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71450" marL="2857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8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84150" marL="7429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96850" marL="12001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5250" marL="15430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5250" marL="20002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52400" marL="25146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52400" marL="29718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52400" marL="34290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52400" marL="38862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6" name="Shape 136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7" name="Shape 137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8" name="Shape 138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3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685800" y="2142066"/>
            <a:ext cx="10131425" cy="3649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71450" marL="2857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8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84150" marL="7429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96850" marL="12001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5250" marL="15430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5250" marL="20002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52400" marL="25146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52400" marL="29718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52400" marL="34290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52400" marL="38862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ame Card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Shape 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Shape 26"/>
          <p:cNvSpPr txBox="1"/>
          <p:nvPr>
            <p:ph type="title"/>
          </p:nvPr>
        </p:nvSpPr>
        <p:spPr>
          <a:xfrm>
            <a:off x="685802" y="3308580"/>
            <a:ext cx="10131425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0" sz="3200" cap="none"/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85800" y="4777380"/>
            <a:ext cx="10131425" cy="86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>
                <a:solidFill>
                  <a:schemeClr val="lt1"/>
                </a:solidFill>
              </a:defRPr>
            </a:lvl1pPr>
            <a:lvl2pPr indent="0" marL="457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800">
                <a:solidFill>
                  <a:schemeClr val="lt1"/>
                </a:solidFill>
              </a:defRPr>
            </a:lvl2pPr>
            <a:lvl3pPr indent="0" marL="914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600">
                <a:solidFill>
                  <a:schemeClr val="lt1"/>
                </a:solidFill>
              </a:defRPr>
            </a:lvl3pPr>
            <a:lvl4pPr indent="0" marL="1371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4pPr>
            <a:lvl5pPr indent="0" marL="18288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5pPr>
            <a:lvl6pPr indent="0" marL="22860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6pPr>
            <a:lvl7pPr indent="0" marL="2743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7pPr>
            <a:lvl8pPr indent="0" marL="3200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8pPr>
            <a:lvl9pPr indent="0" marL="3657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Shape 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Shape 33"/>
          <p:cNvSpPr txBox="1"/>
          <p:nvPr>
            <p:ph type="title"/>
          </p:nvPr>
        </p:nvSpPr>
        <p:spPr>
          <a:xfrm>
            <a:off x="685800" y="3308580"/>
            <a:ext cx="10131427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0" sz="4000" cap="none"/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685799" y="4777380"/>
            <a:ext cx="10131428" cy="86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 cap="none">
                <a:solidFill>
                  <a:schemeClr val="lt1"/>
                </a:solidFill>
              </a:defRPr>
            </a:lvl1pPr>
            <a:lvl2pPr indent="0" marL="457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800">
                <a:solidFill>
                  <a:schemeClr val="lt1"/>
                </a:solidFill>
              </a:defRPr>
            </a:lvl2pPr>
            <a:lvl3pPr indent="0" marL="914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600">
                <a:solidFill>
                  <a:schemeClr val="lt1"/>
                </a:solidFill>
              </a:defRPr>
            </a:lvl3pPr>
            <a:lvl4pPr indent="0" marL="1371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4pPr>
            <a:lvl5pPr indent="0" marL="18288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5pPr>
            <a:lvl6pPr indent="0" marL="22860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6pPr>
            <a:lvl7pPr indent="0" marL="2743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7pPr>
            <a:lvl8pPr indent="0" marL="3200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8pPr>
            <a:lvl9pPr indent="0" marL="3657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Shape 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Shape 40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3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2" y="2142066"/>
            <a:ext cx="4995333" cy="3649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71450" marL="2857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8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84150" marL="7429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96850" marL="12001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5250" marL="15430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5250" marL="20002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52400" marL="25146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52400" marL="29718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52400" marL="34290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52400" marL="38862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5821894" y="2142066"/>
            <a:ext cx="4995332" cy="3649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71450" marL="2857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8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84150" marL="7429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96850" marL="12001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5250" marL="15430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5250" marL="20002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52400" marL="25146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52400" marL="29718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52400" marL="34290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52400" marL="38862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973670" y="2218266"/>
            <a:ext cx="470905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 b="0" sz="2800"/>
            </a:lvl1pPr>
            <a:lvl2pPr indent="0" marL="457200" rtl="0">
              <a:spcBef>
                <a:spcPts val="0"/>
              </a:spcBef>
              <a:buFont typeface="Calibri"/>
              <a:buNone/>
              <a:defRPr b="1" sz="2000"/>
            </a:lvl2pPr>
            <a:lvl3pPr indent="0" marL="914400" rtl="0">
              <a:spcBef>
                <a:spcPts val="0"/>
              </a:spcBef>
              <a:buFont typeface="Calibri"/>
              <a:buNone/>
              <a:defRPr b="1" sz="1800"/>
            </a:lvl3pPr>
            <a:lvl4pPr indent="0" marL="1371600" rtl="0">
              <a:spcBef>
                <a:spcPts val="0"/>
              </a:spcBef>
              <a:buFont typeface="Calibri"/>
              <a:buNone/>
              <a:defRPr b="1" sz="1600"/>
            </a:lvl4pPr>
            <a:lvl5pPr indent="0" marL="1828800" rtl="0">
              <a:spcBef>
                <a:spcPts val="0"/>
              </a:spcBef>
              <a:buFont typeface="Calibri"/>
              <a:buNone/>
              <a:defRPr b="1" sz="1600"/>
            </a:lvl5pPr>
            <a:lvl6pPr indent="0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685800" y="2870200"/>
            <a:ext cx="4996922" cy="29209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71450" marL="2857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8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84150" marL="7429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96850" marL="12001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5250" marL="15430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5250" marL="20002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52400" marL="25146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52400" marL="29718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52400" marL="34290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52400" marL="38862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3" type="body"/>
          </p:nvPr>
        </p:nvSpPr>
        <p:spPr>
          <a:xfrm>
            <a:off x="6096003" y="2226733"/>
            <a:ext cx="472281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 b="0" sz="2800"/>
            </a:lvl1pPr>
            <a:lvl2pPr indent="0" marL="457200" rtl="0">
              <a:spcBef>
                <a:spcPts val="0"/>
              </a:spcBef>
              <a:buFont typeface="Calibri"/>
              <a:buNone/>
              <a:defRPr b="1" sz="2000"/>
            </a:lvl2pPr>
            <a:lvl3pPr indent="0" marL="914400" rtl="0">
              <a:spcBef>
                <a:spcPts val="0"/>
              </a:spcBef>
              <a:buFont typeface="Calibri"/>
              <a:buNone/>
              <a:defRPr b="1" sz="1800"/>
            </a:lvl3pPr>
            <a:lvl4pPr indent="0" marL="1371600" rtl="0">
              <a:spcBef>
                <a:spcPts val="0"/>
              </a:spcBef>
              <a:buFont typeface="Calibri"/>
              <a:buNone/>
              <a:defRPr b="1" sz="1600"/>
            </a:lvl4pPr>
            <a:lvl5pPr indent="0" marL="1828800" rtl="0">
              <a:spcBef>
                <a:spcPts val="0"/>
              </a:spcBef>
              <a:buFont typeface="Calibri"/>
              <a:buNone/>
              <a:defRPr b="1" sz="1600"/>
            </a:lvl5pPr>
            <a:lvl6pPr indent="0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51" name="Shape 51"/>
          <p:cNvSpPr txBox="1"/>
          <p:nvPr>
            <p:ph idx="4" type="body"/>
          </p:nvPr>
        </p:nvSpPr>
        <p:spPr>
          <a:xfrm>
            <a:off x="5823482" y="2870200"/>
            <a:ext cx="4995333" cy="29209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71450" marL="2857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8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84150" marL="7429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96850" marL="12001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5250" marL="15430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5250" marL="20002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52400" marL="25146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52400" marL="29718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52400" marL="34290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52400" marL="38862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Shape 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sz="3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pe 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Shape 63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Shape 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4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>
            <p:ph type="title"/>
          </p:nvPr>
        </p:nvSpPr>
        <p:spPr>
          <a:xfrm>
            <a:off x="685800" y="2074333"/>
            <a:ext cx="3680884" cy="1371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0" sz="2400"/>
            </a:lvl1pPr>
            <a:lvl2pPr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4648201" y="609600"/>
            <a:ext cx="6169025" cy="518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71450" marL="2857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8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84150" marL="7429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6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96850" marL="12001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5250" marL="15430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5250" marL="200025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52400" marL="25146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52400" marL="29718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52400" marL="34290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52400" marL="388620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sz="12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2" type="body"/>
          </p:nvPr>
        </p:nvSpPr>
        <p:spPr>
          <a:xfrm>
            <a:off x="685800" y="3445932"/>
            <a:ext cx="3680884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 sz="1600"/>
            </a:lvl1pPr>
            <a:lvl2pPr indent="0" marL="457200" rtl="0">
              <a:spcBef>
                <a:spcPts val="0"/>
              </a:spcBef>
              <a:buFont typeface="Calibri"/>
              <a:buNone/>
              <a:defRPr sz="1200"/>
            </a:lvl2pPr>
            <a:lvl3pPr indent="0" marL="914400" rtl="0">
              <a:spcBef>
                <a:spcPts val="0"/>
              </a:spcBef>
              <a:buFont typeface="Calibri"/>
              <a:buNone/>
              <a:defRPr sz="1000"/>
            </a:lvl3pPr>
            <a:lvl4pPr indent="0" marL="1371600" rtl="0">
              <a:spcBef>
                <a:spcPts val="0"/>
              </a:spcBef>
              <a:buFont typeface="Calibri"/>
              <a:buNone/>
              <a:defRPr sz="900"/>
            </a:lvl4pPr>
            <a:lvl5pPr indent="0" marL="1828800" rtl="0">
              <a:spcBef>
                <a:spcPts val="0"/>
              </a:spcBef>
              <a:buFont typeface="Calibri"/>
              <a:buNone/>
              <a:defRPr sz="900"/>
            </a:lvl5pPr>
            <a:lvl6pPr indent="0" marL="2286000" rtl="0">
              <a:spcBef>
                <a:spcPts val="0"/>
              </a:spcBef>
              <a:buFont typeface="Calibri"/>
              <a:buNone/>
              <a:defRPr sz="900"/>
            </a:lvl6pPr>
            <a:lvl7pPr indent="0" marL="2743200" rtl="0">
              <a:spcBef>
                <a:spcPts val="0"/>
              </a:spcBef>
              <a:buFont typeface="Calibri"/>
              <a:buNone/>
              <a:defRPr sz="900"/>
            </a:lvl7pPr>
            <a:lvl8pPr indent="0" marL="3200400" rtl="0">
              <a:spcBef>
                <a:spcPts val="0"/>
              </a:spcBef>
              <a:buFont typeface="Calibri"/>
              <a:buNone/>
              <a:defRPr sz="900"/>
            </a:lvl8pPr>
            <a:lvl9pPr indent="0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baseline="0" i="0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2pPr>
            <a:lvl3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3pPr>
            <a:lvl4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4pPr>
            <a:lvl5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5pPr>
            <a:lvl6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6pPr>
            <a:lvl7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7pPr>
            <a:lvl8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8pPr>
            <a:lvl9pPr indent="0" marL="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2142066"/>
            <a:ext cx="10131425" cy="3649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71450" marL="285750" marR="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84150" marL="742950" marR="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b="0" baseline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96850" marL="1200150" marR="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b="0" baseline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95250" marL="1543050" marR="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95250" marL="2000250" marR="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52400" marL="2514600" marR="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52400" marL="2971800" marR="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52400" marL="3429000" marR="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52400" marL="3886200" marR="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Char char="•"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8589660" y="5870575"/>
            <a:ext cx="1600199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685800" y="5870575"/>
            <a:ext cx="7827658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10266060" y="5870575"/>
            <a:ext cx="551166" cy="3778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3.png"/><Relationship Id="rId4" Type="http://schemas.openxmlformats.org/officeDocument/2006/relationships/image" Target="../media/image0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Ua1r8aApYrE&amp;feature=youtu.be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ctrTitle"/>
          </p:nvPr>
        </p:nvSpPr>
        <p:spPr>
          <a:xfrm>
            <a:off x="3962398" y="1964266"/>
            <a:ext cx="7197725" cy="2421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EAGLESLIST</a:t>
            </a:r>
          </a:p>
        </p:txBody>
      </p:sp>
      <p:sp>
        <p:nvSpPr>
          <p:cNvPr id="144" name="Shape 144"/>
          <p:cNvSpPr txBox="1"/>
          <p:nvPr>
            <p:ph idx="1" type="subTitle"/>
          </p:nvPr>
        </p:nvSpPr>
        <p:spPr>
          <a:xfrm>
            <a:off x="3962398" y="4385732"/>
            <a:ext cx="7197725" cy="1405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PRESENTED BY: 5BIT STUDIOS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OVERVIEW OF THE DESIGN CONT.</a:t>
            </a:r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75" y="2160600"/>
            <a:ext cx="10131299" cy="38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marL="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US" sz="2400"/>
              <a:t>Backend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/>
              <a:t>Webservice written in Go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/>
              <a:t>Talks to a PostgreSQL database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/>
              <a:t>Hosted on Digital Ocean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/>
              <a:t>Verification emails will be sent via postfix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/>
              <a:t>Other than postfix, this stack can be port from windows to linux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402465" y="2742716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SEQUENCE DIAGRAM</a:t>
            </a:r>
          </a:p>
        </p:txBody>
      </p:sp>
      <p:pic>
        <p:nvPicPr>
          <p:cNvPr id="208" name="Shape 20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06850" y="360602"/>
            <a:ext cx="6915899" cy="622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NEXT TASK STEPS 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1961925"/>
            <a:ext cx="10131299" cy="427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1714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81818"/>
              <a:buFont typeface="Arial"/>
              <a:buNone/>
            </a:pPr>
            <a:r>
              <a:rPr lang="en-US" sz="2200"/>
              <a:t>We are currently working on implementing: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200"/>
              <a:t>Account creation functionality, as well as email verification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200"/>
              <a:t>Advanced search options</a:t>
            </a:r>
          </a:p>
          <a:p>
            <a:pPr indent="-228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200"/>
              <a:t>More refined filters</a:t>
            </a:r>
          </a:p>
          <a:p>
            <a:pPr indent="-228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200"/>
              <a:t>Match textbooks with courses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200"/>
              <a:t>The ability to assign accounts as moderators, with unique administrative powers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200"/>
              <a:t>A messaging system to keep track of replies to personal listings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type="title"/>
          </p:nvPr>
        </p:nvSpPr>
        <p:spPr>
          <a:xfrm>
            <a:off x="685863" y="268460"/>
            <a:ext cx="101312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END</a:t>
            </a:r>
          </a:p>
        </p:txBody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3047999"/>
            <a:ext cx="10131299" cy="2978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2400"/>
              <a:t>If you have any questions</a:t>
            </a: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/>
              <a:t>feel free to ask</a:t>
            </a: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400"/>
              <a:t>We would love to hear your comments or concerns</a:t>
            </a: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indent="0" lvl="0" marL="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sz="2400"/>
          </a:p>
          <a:p>
            <a:pPr indent="0" lvl="0" marL="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sz="2400"/>
          </a:p>
          <a:p>
            <a:pPr indent="0" lvl="0" marL="0" marR="0" rtl="0" algn="ctr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2400"/>
              <a:t>Thank you!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0" y="-135742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GROUP MEMBERS &amp; ROLES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2142075"/>
            <a:ext cx="10131299" cy="402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98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Andrew Owen - Head Manager (Oversees project development, team lead for web service)</a:t>
            </a:r>
          </a:p>
          <a:p>
            <a:pPr indent="-171450" lvl="0" marL="285750" marR="0" rtl="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baseline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85750" marR="0" rtl="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Michael MacCallum - Co-Manager (Track meetings and keeps website up to date, GUI team lead)</a:t>
            </a:r>
          </a:p>
          <a:p>
            <a:pPr indent="-171450" lvl="0" marL="285750" marR="0" rtl="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baseline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85750" marR="0" rtl="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Mostofa Ansary - Front-end programmer (Implement part of GUI, tester)</a:t>
            </a:r>
          </a:p>
          <a:p>
            <a:pPr indent="-171450" lvl="0" marL="285750" marR="0" rtl="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baseline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85750" marR="0" rtl="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Hermilo Calderon - Front-end programmer (Implement part of GUI, testing manager)</a:t>
            </a:r>
          </a:p>
          <a:p>
            <a:pPr indent="-171450" lvl="0" marL="285750" marR="0" rtl="0" algn="l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baseline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285750" marR="0" rtl="0" algn="l">
              <a:spcBef>
                <a:spcPts val="500"/>
              </a:spcBef>
              <a:spcAft>
                <a:spcPts val="5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John Zachariah - Back-end programmer (Implement parts of web service, responsible for idea)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OVERVIEW OF PROJECT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1519700"/>
            <a:ext cx="5392800" cy="4893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98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Eagleslist is a textbook focused trading program </a:t>
            </a:r>
            <a:r>
              <a:rPr lang="en-US" sz="2000"/>
              <a:t>that allows</a:t>
            </a: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FGCU students to:</a:t>
            </a:r>
          </a:p>
          <a:p>
            <a:pPr indent="-311150" lvl="1" marL="7429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2000"/>
              <a:t>Create</a:t>
            </a: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/>
              <a:t>acco</a:t>
            </a: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unts</a:t>
            </a:r>
          </a:p>
          <a:p>
            <a:pPr indent="-311150" lvl="1" marL="7429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Verify user’s email addresses </a:t>
            </a:r>
          </a:p>
          <a:p>
            <a:pPr indent="-311150" lvl="1" marL="7429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Post</a:t>
            </a:r>
            <a:r>
              <a:rPr lang="en-US" sz="2000"/>
              <a:t> or </a:t>
            </a: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search used textbooks and other goods that they’re looking to buy or sell</a:t>
            </a:r>
          </a:p>
          <a:p>
            <a:pPr indent="-311150" lvl="1" marL="7429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Comments &amp; reviews of course books to rate them by necessity</a:t>
            </a:r>
          </a:p>
          <a:p>
            <a:pPr indent="-311150" lvl="1" marL="7429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All</a:t>
            </a:r>
            <a:r>
              <a:rPr lang="en-US" sz="2000"/>
              <a:t> </a:t>
            </a: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transactions will be determined by the students </a:t>
            </a:r>
          </a:p>
        </p:txBody>
      </p:sp>
      <p:sp>
        <p:nvSpPr>
          <p:cNvPr id="157" name="Shape 157"/>
          <p:cNvSpPr txBox="1"/>
          <p:nvPr>
            <p:ph idx="2" type="body"/>
          </p:nvPr>
        </p:nvSpPr>
        <p:spPr>
          <a:xfrm>
            <a:off x="6268550" y="1519700"/>
            <a:ext cx="5392800" cy="4893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298450" lvl="0" marL="2857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Professors will be able to: </a:t>
            </a:r>
          </a:p>
          <a:p>
            <a:pPr indent="-311150" lvl="1" marL="7429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Verify their faculty email addresses </a:t>
            </a:r>
          </a:p>
          <a:p>
            <a:pPr indent="-311150" lvl="1" marL="7429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Provide the ISBNs for class books</a:t>
            </a: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298450" lvl="0" marL="2857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 plan on adding special features for textbooks: </a:t>
            </a:r>
          </a:p>
          <a:p>
            <a:pPr lvl="1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Search for books by CRN, or ISBN.</a:t>
            </a:r>
          </a:p>
          <a:p>
            <a:pPr indent="-298450" lvl="0" marL="2857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 will not be handling money.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FUNCTIONALITY DESCRIPTION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2142075"/>
            <a:ext cx="5077499" cy="3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323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1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Home </a:t>
            </a:r>
          </a:p>
          <a:p>
            <a:pPr indent="-323850" lvl="0" marL="2857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1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Account </a:t>
            </a:r>
          </a:p>
          <a:p>
            <a:pPr lvl="1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(change password, edit bio) </a:t>
            </a:r>
          </a:p>
          <a:p>
            <a:pPr indent="-323850" lvl="0" marL="2857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1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Search </a:t>
            </a:r>
          </a:p>
          <a:p>
            <a:pPr lvl="1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(book</a:t>
            </a:r>
            <a:r>
              <a:rPr lang="en-US" sz="2400"/>
              <a:t>s, courses, faculty)</a:t>
            </a:r>
          </a:p>
        </p:txBody>
      </p:sp>
      <p:sp>
        <p:nvSpPr>
          <p:cNvPr id="164" name="Shape 164"/>
          <p:cNvSpPr txBox="1"/>
          <p:nvPr>
            <p:ph idx="2" type="body"/>
          </p:nvPr>
        </p:nvSpPr>
        <p:spPr>
          <a:xfrm>
            <a:off x="5970750" y="2142075"/>
            <a:ext cx="5077499" cy="36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323850" lvl="0" marL="2857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1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Course </a:t>
            </a:r>
          </a:p>
          <a:p>
            <a:pPr lvl="1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2400"/>
              <a:t>managed by faculty, viewed by students)</a:t>
            </a:r>
          </a:p>
          <a:p>
            <a:pPr indent="-323850" lvl="0" marL="28575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1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Individual </a:t>
            </a:r>
            <a:r>
              <a:rPr b="1" lang="en-US" sz="2400"/>
              <a:t>L</a:t>
            </a:r>
            <a:r>
              <a:rPr b="1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isting </a:t>
            </a:r>
          </a:p>
          <a:p>
            <a:pPr lvl="1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</a:pPr>
            <a:r>
              <a:rPr lang="en-US" sz="2400"/>
              <a:t>(post, reply to, edit)</a:t>
            </a:r>
          </a:p>
          <a:p>
            <a:pPr indent="-323850" lvl="0" marL="285750" marR="0" rtl="0" algn="l"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b="1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 Us </a:t>
            </a:r>
          </a:p>
          <a:p>
            <a:pPr lvl="1" marR="0" rtl="0" algn="l"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Arial"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(bug fixes, </a:t>
            </a:r>
            <a:r>
              <a:rPr lang="en-US" sz="2400"/>
              <a:t>feedback)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1064319" y="339142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SCHEDULE/PLAN</a:t>
            </a:r>
          </a:p>
        </p:txBody>
      </p:sp>
      <p:graphicFrame>
        <p:nvGraphicFramePr>
          <p:cNvPr id="170" name="Shape 170"/>
          <p:cNvGraphicFramePr/>
          <p:nvPr/>
        </p:nvGraphicFramePr>
        <p:xfrm>
          <a:off x="978170" y="1700009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{B4007383-14AE-4823-A3AC-9661FB0867A1}</a:tableStyleId>
              </a:tblPr>
              <a:tblGrid>
                <a:gridCol w="5151850"/>
                <a:gridCol w="5151850"/>
              </a:tblGrid>
              <a:tr h="370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baseline="0" lang="en-US" sz="1400" u="none" cap="none" strike="noStrike"/>
                        <a:t>Artifact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baseline="0" lang="en-US" sz="1400" u="none" cap="none" strike="noStrike"/>
                        <a:t>Due Dates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</a:tr>
              <a:tr h="7945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Meeting Minutes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Every Thursday at Holmes Hall Room 403/ Student Lounge at 2:30 - 6:30 PM</a:t>
                      </a:r>
                    </a:p>
                  </a:txBody>
                  <a:tcPr marT="57400" marB="57400" marR="57400" marL="57400">
                    <a:solidFill>
                      <a:srgbClr val="674EA7"/>
                    </a:solidFill>
                  </a:tcPr>
                </a:tc>
              </a:tr>
              <a:tr h="370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Project Plan (document)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September 21, 2015</a:t>
                      </a:r>
                    </a:p>
                  </a:txBody>
                  <a:tcPr marT="57400" marB="57400" marR="57400" marL="57400">
                    <a:solidFill>
                      <a:srgbClr val="B4A7D6"/>
                    </a:solidFill>
                  </a:tcPr>
                </a:tc>
              </a:tr>
              <a:tr h="370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SRS (document)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September 30, 2015</a:t>
                      </a:r>
                    </a:p>
                  </a:txBody>
                  <a:tcPr marT="57400" marB="57400" marR="57400" marL="57400">
                    <a:solidFill>
                      <a:srgbClr val="674EA7"/>
                    </a:solidFill>
                  </a:tcPr>
                </a:tc>
              </a:tr>
              <a:tr h="370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Prototype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October 25, 2015</a:t>
                      </a:r>
                    </a:p>
                  </a:txBody>
                  <a:tcPr marT="57400" marB="57400" marR="57400" marL="57400">
                    <a:solidFill>
                      <a:srgbClr val="B4A7D6"/>
                    </a:solidFill>
                  </a:tcPr>
                </a:tc>
              </a:tr>
              <a:tr h="3634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Design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October 22, 2015</a:t>
                      </a:r>
                    </a:p>
                  </a:txBody>
                  <a:tcPr marT="57400" marB="57400" marR="57400" marL="57400">
                    <a:solidFill>
                      <a:srgbClr val="674EA7"/>
                    </a:solidFill>
                  </a:tcPr>
                </a:tc>
              </a:tr>
              <a:tr h="370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Test Results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November 15, 2015</a:t>
                      </a:r>
                    </a:p>
                  </a:txBody>
                  <a:tcPr marT="57400" marB="57400" marR="57400" marL="57400">
                    <a:solidFill>
                      <a:srgbClr val="B4A7D6"/>
                    </a:solidFill>
                  </a:tcPr>
                </a:tc>
              </a:tr>
              <a:tr h="370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User’s Manual (document)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November 30, 2015</a:t>
                      </a:r>
                    </a:p>
                  </a:txBody>
                  <a:tcPr marT="57400" marB="57400" marR="57400" marL="57400">
                    <a:solidFill>
                      <a:srgbClr val="674EA7"/>
                    </a:solidFill>
                  </a:tcPr>
                </a:tc>
              </a:tr>
              <a:tr h="5823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Source, Executable, Build Instructions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November 30, 2015</a:t>
                      </a:r>
                    </a:p>
                  </a:txBody>
                  <a:tcPr marT="57400" marB="57400" marR="57400" marL="57400">
                    <a:solidFill>
                      <a:srgbClr val="B4A7D6"/>
                    </a:solidFill>
                  </a:tcPr>
                </a:tc>
              </a:tr>
              <a:tr h="370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Presentation 1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October 29, 2015 </a:t>
                      </a:r>
                    </a:p>
                  </a:txBody>
                  <a:tcPr marT="57400" marB="57400" marR="57400" marL="57400">
                    <a:solidFill>
                      <a:srgbClr val="674EA7"/>
                    </a:solidFill>
                  </a:tcPr>
                </a:tc>
              </a:tr>
              <a:tr h="370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Presentation 2</a:t>
                      </a:r>
                    </a:p>
                  </a:txBody>
                  <a:tcPr marT="57400" marB="57400" marR="57400" marL="57400">
                    <a:solidFill>
                      <a:schemeClr val="dk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baseline="0" lang="en-US" sz="1400" u="none" cap="none" strike="noStrike"/>
                        <a:t>December 10, 2015</a:t>
                      </a:r>
                    </a:p>
                  </a:txBody>
                  <a:tcPr marT="57400" marB="57400" marR="57400" marL="57400">
                    <a:solidFill>
                      <a:srgbClr val="B4A7D6"/>
                    </a:solidFill>
                  </a:tcPr>
                </a:tc>
              </a:tr>
            </a:tbl>
          </a:graphicData>
        </a:graphic>
      </p:graphicFrame>
      <p:sp>
        <p:nvSpPr>
          <p:cNvPr id="171" name="Shape 171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 IMAGES OF OUR PRODUCT</a:t>
            </a:r>
          </a:p>
        </p:txBody>
      </p:sp>
      <p:pic>
        <p:nvPicPr>
          <p:cNvPr id="177" name="Shape 1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7125" y="1868025"/>
            <a:ext cx="7448799" cy="443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 IMAGES OF OUR PRODUCT CONT.</a:t>
            </a:r>
          </a:p>
        </p:txBody>
      </p:sp>
      <p:pic>
        <p:nvPicPr>
          <p:cNvPr id="183" name="Shape 1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325" y="2065875"/>
            <a:ext cx="5841374" cy="3476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47000" y="2030750"/>
            <a:ext cx="5974273" cy="354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VIDEO DEMO OF OUR PRODUCT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2142066"/>
            <a:ext cx="10131425" cy="3649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171450" lvl="0" marL="285750" marR="0" rtl="0" algn="l"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https://www.youtube.com/watch?v=Ua1r8aApYrE&amp;feature=youtu.be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685800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OVERVIEW OF THE DESIGN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2142075"/>
            <a:ext cx="10131299" cy="421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US" sz="2000"/>
              <a:t>Frontend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000"/>
              <a:t>Our program is a C#/WPF desktop application that has the following layout:</a:t>
            </a:r>
          </a:p>
          <a:p>
            <a:pPr indent="-228600" lvl="0" marL="457200" rtl="0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sz="2000"/>
              <a:t>An account status bar at the top showing login information and a new message count</a:t>
            </a:r>
          </a:p>
          <a:p>
            <a:pPr indent="-228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000"/>
              <a:t>Tabs to represent each view that a user can have into this system</a:t>
            </a:r>
          </a:p>
          <a:p>
            <a:pPr indent="-228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000"/>
              <a:t>Individual listings</a:t>
            </a:r>
          </a:p>
          <a:p>
            <a:pPr indent="-228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000"/>
              <a:t>Courses</a:t>
            </a:r>
          </a:p>
          <a:p>
            <a:pPr indent="-228600" lvl="2" marL="13716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000"/>
              <a:t>Account management</a:t>
            </a:r>
          </a:p>
          <a:p>
            <a:pPr indent="-228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000"/>
              <a:t>We chose WPF and C# so we could work outside of Java and learn something new </a:t>
            </a:r>
          </a:p>
          <a:p>
            <a:pPr indent="-2286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000"/>
              <a:t>This means that our client is Windows only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elestial">
  <a:themeElements>
    <a:clrScheme name="Celestial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